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4" r:id="rId4"/>
    <p:sldId id="266" r:id="rId5"/>
    <p:sldId id="260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52FF08-7054-4277-ACC7-33A619BA3018}" v="743" dt="2025-06-03T11:13:54.8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5025" autoAdjust="0"/>
  </p:normalViewPr>
  <p:slideViewPr>
    <p:cSldViewPr snapToGrid="0">
      <p:cViewPr varScale="1">
        <p:scale>
          <a:sx n="135" d="100"/>
          <a:sy n="135" d="100"/>
        </p:scale>
        <p:origin x="126" y="3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imilian Schelkle" userId="504fd21bda432ccd" providerId="LiveId" clId="{3352FF08-7054-4277-ACC7-33A619BA3018}"/>
    <pc:docChg chg="undo redo custSel addSld delSld modSld sldOrd">
      <pc:chgData name="Maximilian Schelkle" userId="504fd21bda432ccd" providerId="LiveId" clId="{3352FF08-7054-4277-ACC7-33A619BA3018}" dt="2025-06-03T11:14:10.808" v="1930" actId="1076"/>
      <pc:docMkLst>
        <pc:docMk/>
      </pc:docMkLst>
      <pc:sldChg chg="addSp delSp modSp mod setBg">
        <pc:chgData name="Maximilian Schelkle" userId="504fd21bda432ccd" providerId="LiveId" clId="{3352FF08-7054-4277-ACC7-33A619BA3018}" dt="2025-06-03T10:11:23.668" v="579" actId="14100"/>
        <pc:sldMkLst>
          <pc:docMk/>
          <pc:sldMk cId="3253361201" sldId="256"/>
        </pc:sldMkLst>
        <pc:spChg chg="mod">
          <ac:chgData name="Maximilian Schelkle" userId="504fd21bda432ccd" providerId="LiveId" clId="{3352FF08-7054-4277-ACC7-33A619BA3018}" dt="2025-06-03T10:11:18.651" v="578" actId="14100"/>
          <ac:spMkLst>
            <pc:docMk/>
            <pc:sldMk cId="3253361201" sldId="256"/>
            <ac:spMk id="2" creationId="{B12FB73F-AA25-4DCF-32DB-C695C4F3DC17}"/>
          </ac:spMkLst>
        </pc:spChg>
        <pc:spChg chg="mod">
          <ac:chgData name="Maximilian Schelkle" userId="504fd21bda432ccd" providerId="LiveId" clId="{3352FF08-7054-4277-ACC7-33A619BA3018}" dt="2025-06-03T10:11:23.668" v="579" actId="14100"/>
          <ac:spMkLst>
            <pc:docMk/>
            <pc:sldMk cId="3253361201" sldId="256"/>
            <ac:spMk id="3" creationId="{0C728056-EBFE-4CFE-A47E-352E23DE0A2E}"/>
          </ac:spMkLst>
        </pc:spChg>
        <pc:spChg chg="mod ord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4" creationId="{DB85B9BF-77AE-88E9-9A22-BF9A0C911D52}"/>
          </ac:spMkLst>
        </pc:spChg>
        <pc:spChg chg="add del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9" creationId="{4D6A640B-6684-4338-9199-6EE758735581}"/>
          </ac:spMkLst>
        </pc:spChg>
        <pc:spChg chg="add del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67" creationId="{FF5E4228-419E-44B9-B090-94A9540E5B3F}"/>
          </ac:spMkLst>
        </pc:spChg>
        <pc:spChg chg="add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72" creationId="{3E3ED3F8-0F85-482D-98CB-FF62EF5C028D}"/>
          </ac:spMkLst>
        </pc:spChg>
        <pc:grpChg chg="add del">
          <ac:chgData name="Maximilian Schelkle" userId="504fd21bda432ccd" providerId="LiveId" clId="{3352FF08-7054-4277-ACC7-33A619BA3018}" dt="2025-06-03T10:11:04.945" v="577" actId="26606"/>
          <ac:grpSpMkLst>
            <pc:docMk/>
            <pc:sldMk cId="3253361201" sldId="256"/>
            <ac:grpSpMk id="11" creationId="{5BAB052D-92E4-4715-895B-E423230754C2}"/>
          </ac:grpSpMkLst>
        </pc:grpChg>
        <pc:picChg chg="add mod">
          <ac:chgData name="Maximilian Schelkle" userId="504fd21bda432ccd" providerId="LiveId" clId="{3352FF08-7054-4277-ACC7-33A619BA3018}" dt="2025-06-03T10:11:04.945" v="577" actId="26606"/>
          <ac:picMkLst>
            <pc:docMk/>
            <pc:sldMk cId="3253361201" sldId="256"/>
            <ac:picMk id="6" creationId="{E3DAB890-5512-1CEF-5F8D-E6DF0CE47320}"/>
          </ac:picMkLst>
        </pc:picChg>
      </pc:sldChg>
      <pc:sldChg chg="addSp delSp modSp mod setBg">
        <pc:chgData name="Maximilian Schelkle" userId="504fd21bda432ccd" providerId="LiveId" clId="{3352FF08-7054-4277-ACC7-33A619BA3018}" dt="2025-06-03T10:36:18.423" v="1130" actId="6549"/>
        <pc:sldMkLst>
          <pc:docMk/>
          <pc:sldMk cId="451757328" sldId="257"/>
        </pc:sldMkLst>
        <pc:spChg chg="mod">
          <ac:chgData name="Maximilian Schelkle" userId="504fd21bda432ccd" providerId="LiveId" clId="{3352FF08-7054-4277-ACC7-33A619BA3018}" dt="2025-06-03T10:29:22.552" v="873" actId="14100"/>
          <ac:spMkLst>
            <pc:docMk/>
            <pc:sldMk cId="451757328" sldId="257"/>
            <ac:spMk id="2" creationId="{C1565730-840E-AFB8-0D2D-99EB53E3520A}"/>
          </ac:spMkLst>
        </pc:spChg>
        <pc:spChg chg="add del mod ord">
          <ac:chgData name="Maximilian Schelkle" userId="504fd21bda432ccd" providerId="LiveId" clId="{3352FF08-7054-4277-ACC7-33A619BA3018}" dt="2025-06-03T10:34:56.943" v="1101" actId="20577"/>
          <ac:spMkLst>
            <pc:docMk/>
            <pc:sldMk cId="451757328" sldId="257"/>
            <ac:spMk id="4" creationId="{E04F3AC0-5401-911F-95C8-2E455DD86DD8}"/>
          </ac:spMkLst>
        </pc:spChg>
        <pc:spChg chg="mod ord">
          <ac:chgData name="Maximilian Schelkle" userId="504fd21bda432ccd" providerId="LiveId" clId="{3352FF08-7054-4277-ACC7-33A619BA3018}" dt="2025-06-03T10:32:58.257" v="956" actId="14100"/>
          <ac:spMkLst>
            <pc:docMk/>
            <pc:sldMk cId="451757328" sldId="257"/>
            <ac:spMk id="5" creationId="{B77D128D-3D1F-5932-5357-12C8AD97B5ED}"/>
          </ac:spMkLst>
        </pc:spChg>
        <pc:spChg chg="add del mod">
          <ac:chgData name="Maximilian Schelkle" userId="504fd21bda432ccd" providerId="LiveId" clId="{3352FF08-7054-4277-ACC7-33A619BA3018}" dt="2025-06-03T10:11:34.552" v="581" actId="478"/>
          <ac:spMkLst>
            <pc:docMk/>
            <pc:sldMk cId="451757328" sldId="257"/>
            <ac:spMk id="9" creationId="{C23E1443-C430-A3A2-E383-4F5334C613FF}"/>
          </ac:spMkLst>
        </pc:spChg>
        <pc:spChg chg="add mod">
          <ac:chgData name="Maximilian Schelkle" userId="504fd21bda432ccd" providerId="LiveId" clId="{3352FF08-7054-4277-ACC7-33A619BA3018}" dt="2025-06-03T10:36:18.423" v="1130" actId="6549"/>
          <ac:spMkLst>
            <pc:docMk/>
            <pc:sldMk cId="451757328" sldId="257"/>
            <ac:spMk id="101" creationId="{09BB2F61-E6B4-4BA2-A63E-42205762D1F6}"/>
          </ac:spMkLst>
        </pc:spChg>
        <pc:spChg chg="add del">
          <ac:chgData name="Maximilian Schelkle" userId="504fd21bda432ccd" providerId="LiveId" clId="{3352FF08-7054-4277-ACC7-33A619BA3018}" dt="2025-06-03T10:11:45.788" v="586" actId="26606"/>
          <ac:spMkLst>
            <pc:docMk/>
            <pc:sldMk cId="451757328" sldId="257"/>
            <ac:spMk id="143" creationId="{B61375F2-60B1-44ED-B60A-019C4BD5A62A}"/>
          </ac:spMkLst>
        </pc:spChg>
        <pc:spChg chg="add del">
          <ac:chgData name="Maximilian Schelkle" userId="504fd21bda432ccd" providerId="LiveId" clId="{3352FF08-7054-4277-ACC7-33A619BA3018}" dt="2025-06-03T10:22:55.406" v="746" actId="26606"/>
          <ac:spMkLst>
            <pc:docMk/>
            <pc:sldMk cId="451757328" sldId="257"/>
            <ac:spMk id="190" creationId="{ACCD25FD-1E88-43AB-8554-597EE5BF183C}"/>
          </ac:spMkLst>
        </pc:spChg>
        <pc:spChg chg="add del">
          <ac:chgData name="Maximilian Schelkle" userId="504fd21bda432ccd" providerId="LiveId" clId="{3352FF08-7054-4277-ACC7-33A619BA3018}" dt="2025-06-03T10:11:50.434" v="588" actId="26606"/>
          <ac:spMkLst>
            <pc:docMk/>
            <pc:sldMk cId="451757328" sldId="257"/>
            <ac:spMk id="225" creationId="{E978A47D-4F17-40FE-AB70-7AF78A9575EB}"/>
          </ac:spMkLst>
        </pc:spChg>
        <pc:spChg chg="add del">
          <ac:chgData name="Maximilian Schelkle" userId="504fd21bda432ccd" providerId="LiveId" clId="{3352FF08-7054-4277-ACC7-33A619BA3018}" dt="2025-06-03T10:22:57.180" v="748" actId="26606"/>
          <ac:spMkLst>
            <pc:docMk/>
            <pc:sldMk cId="451757328" sldId="257"/>
            <ac:spMk id="235" creationId="{FD37D9F1-787E-42F4-9E83-2D1774B5114A}"/>
          </ac:spMkLst>
        </pc:spChg>
        <pc:spChg chg="add del">
          <ac:chgData name="Maximilian Schelkle" userId="504fd21bda432ccd" providerId="LiveId" clId="{3352FF08-7054-4277-ACC7-33A619BA3018}" dt="2025-06-03T10:23:04.788" v="752" actId="26606"/>
          <ac:spMkLst>
            <pc:docMk/>
            <pc:sldMk cId="451757328" sldId="257"/>
            <ac:spMk id="283" creationId="{8CBE8F4C-5512-4028-A039-9F6CFB3CE853}"/>
          </ac:spMkLst>
        </pc:spChg>
        <pc:grpChg chg="mod replId">
          <ac:chgData name="Maximilian Schelkle" userId="504fd21bda432ccd" providerId="LiveId" clId="{3352FF08-7054-4277-ACC7-33A619BA3018}" dt="2025-06-03T10:11:58.997" v="592" actId="26606"/>
          <ac:grpSpMkLst>
            <pc:docMk/>
            <pc:sldMk cId="451757328" sldId="257"/>
            <ac:grpSpMk id="15" creationId="{724185D4-BA0D-4936-9FD1-DAFC9F2D4FBD}"/>
          </ac:grpSpMkLst>
        </pc:grpChg>
        <pc:grpChg chg="mod replId">
          <ac:chgData name="Maximilian Schelkle" userId="504fd21bda432ccd" providerId="LiveId" clId="{3352FF08-7054-4277-ACC7-33A619BA3018}" dt="2025-06-03T10:11:58.997" v="592" actId="26606"/>
          <ac:grpSpMkLst>
            <pc:docMk/>
            <pc:sldMk cId="451757328" sldId="257"/>
            <ac:grpSpMk id="16" creationId="{38424CA8-1819-45B9-9FA4-FA97F277502D}"/>
          </ac:grpSpMkLst>
        </pc:grpChg>
        <pc:grpChg chg="add del">
          <ac:chgData name="Maximilian Schelkle" userId="504fd21bda432ccd" providerId="LiveId" clId="{3352FF08-7054-4277-ACC7-33A619BA3018}" dt="2025-06-03T10:23:04.788" v="752" actId="26606"/>
          <ac:grpSpMkLst>
            <pc:docMk/>
            <pc:sldMk cId="451757328" sldId="257"/>
            <ac:grpSpMk id="58" creationId="{9D8D9FF3-B837-4563-BBDD-397FAC4FDAF3}"/>
          </ac:grpSpMkLst>
        </pc:grpChg>
        <pc:grpChg chg="add del">
          <ac:chgData name="Maximilian Schelkle" userId="504fd21bda432ccd" providerId="LiveId" clId="{3352FF08-7054-4277-ACC7-33A619BA3018}" dt="2025-06-03T10:22:50.357" v="742" actId="26606"/>
          <ac:grpSpMkLst>
            <pc:docMk/>
            <pc:sldMk cId="451757328" sldId="257"/>
            <ac:grpSpMk id="99" creationId="{89153B7B-F4BE-47E6-96EE-D05D05D2FB91}"/>
          </ac:grpSpMkLst>
        </pc:grpChg>
        <pc:grpChg chg="add del">
          <ac:chgData name="Maximilian Schelkle" userId="504fd21bda432ccd" providerId="LiveId" clId="{3352FF08-7054-4277-ACC7-33A619BA3018}" dt="2025-06-03T10:11:44.326" v="583" actId="26606"/>
          <ac:grpSpMkLst>
            <pc:docMk/>
            <pc:sldMk cId="451757328" sldId="257"/>
            <ac:grpSpMk id="102" creationId="{3BAEF7DA-43C4-4736-B5A3-B48E6125AB2D}"/>
          </ac:grpSpMkLst>
        </pc:grpChg>
        <pc:grpChg chg="add del">
          <ac:chgData name="Maximilian Schelkle" userId="504fd21bda432ccd" providerId="LiveId" clId="{3352FF08-7054-4277-ACC7-33A619BA3018}" dt="2025-06-03T10:11:45.788" v="586" actId="26606"/>
          <ac:grpSpMkLst>
            <pc:docMk/>
            <pc:sldMk cId="451757328" sldId="257"/>
            <ac:grpSpMk id="145" creationId="{4ADB9295-9645-4BF2-ADFD-75800B7FAD06}"/>
          </ac:grpSpMkLst>
        </pc:grpChg>
        <pc:grpChg chg="add del">
          <ac:chgData name="Maximilian Schelkle" userId="504fd21bda432ccd" providerId="LiveId" clId="{3352FF08-7054-4277-ACC7-33A619BA3018}" dt="2025-06-03T10:22:53.642" v="744" actId="26606"/>
          <ac:grpSpMkLst>
            <pc:docMk/>
            <pc:sldMk cId="451757328" sldId="257"/>
            <ac:grpSpMk id="147" creationId="{CF85EDDD-D49C-44B7-8339-27C5E2A6AB4F}"/>
          </ac:grpSpMkLst>
        </pc:grpChg>
        <pc:grpChg chg="add del">
          <ac:chgData name="Maximilian Schelkle" userId="504fd21bda432ccd" providerId="LiveId" clId="{3352FF08-7054-4277-ACC7-33A619BA3018}" dt="2025-06-03T10:11:45.788" v="586" actId="26606"/>
          <ac:grpSpMkLst>
            <pc:docMk/>
            <pc:sldMk cId="451757328" sldId="257"/>
            <ac:grpSpMk id="173" creationId="{3BAEF7DA-43C4-4736-B5A3-B48E6125AB2D}"/>
          </ac:grpSpMkLst>
        </pc:grpChg>
        <pc:grpChg chg="add del">
          <ac:chgData name="Maximilian Schelkle" userId="504fd21bda432ccd" providerId="LiveId" clId="{3352FF08-7054-4277-ACC7-33A619BA3018}" dt="2025-06-03T10:11:45.788" v="586" actId="26606"/>
          <ac:grpSpMkLst>
            <pc:docMk/>
            <pc:sldMk cId="451757328" sldId="257"/>
            <ac:grpSpMk id="174" creationId="{B485B3F6-654D-4842-A2DE-677D12FED460}"/>
          </ac:grpSpMkLst>
        </pc:grpChg>
        <pc:grpChg chg="add del">
          <ac:chgData name="Maximilian Schelkle" userId="504fd21bda432ccd" providerId="LiveId" clId="{3352FF08-7054-4277-ACC7-33A619BA3018}" dt="2025-06-03T10:22:55.406" v="746" actId="26606"/>
          <ac:grpSpMkLst>
            <pc:docMk/>
            <pc:sldMk cId="451757328" sldId="257"/>
            <ac:grpSpMk id="189" creationId="{CF85EDDD-D49C-44B7-8339-27C5E2A6AB4F}"/>
          </ac:grpSpMkLst>
        </pc:grpChg>
        <pc:grpChg chg="add del">
          <ac:chgData name="Maximilian Schelkle" userId="504fd21bda432ccd" providerId="LiveId" clId="{3352FF08-7054-4277-ACC7-33A619BA3018}" dt="2025-06-03T10:22:57.180" v="748" actId="26606"/>
          <ac:grpSpMkLst>
            <pc:docMk/>
            <pc:sldMk cId="451757328" sldId="257"/>
            <ac:grpSpMk id="193" creationId="{CF85EDDD-D49C-44B7-8339-27C5E2A6AB4F}"/>
          </ac:grpSpMkLst>
        </pc:grpChg>
        <pc:grpChg chg="add del">
          <ac:chgData name="Maximilian Schelkle" userId="504fd21bda432ccd" providerId="LiveId" clId="{3352FF08-7054-4277-ACC7-33A619BA3018}" dt="2025-06-03T10:11:50.434" v="588" actId="26606"/>
          <ac:grpSpMkLst>
            <pc:docMk/>
            <pc:sldMk cId="451757328" sldId="257"/>
            <ac:grpSpMk id="224" creationId="{3BAEF7DA-43C4-4736-B5A3-B48E6125AB2D}"/>
          </ac:grpSpMkLst>
        </pc:grpChg>
        <pc:grpChg chg="add del">
          <ac:chgData name="Maximilian Schelkle" userId="504fd21bda432ccd" providerId="LiveId" clId="{3352FF08-7054-4277-ACC7-33A619BA3018}" dt="2025-06-03T10:11:50.434" v="588" actId="26606"/>
          <ac:grpSpMkLst>
            <pc:docMk/>
            <pc:sldMk cId="451757328" sldId="257"/>
            <ac:grpSpMk id="226" creationId="{85BE3A7E-6A3F-401E-A025-BBB8FDB8DD30}"/>
          </ac:grpSpMkLst>
        </pc:grpChg>
        <pc:grpChg chg="add del">
          <ac:chgData name="Maximilian Schelkle" userId="504fd21bda432ccd" providerId="LiveId" clId="{3352FF08-7054-4277-ACC7-33A619BA3018}" dt="2025-06-03T10:23:00.331" v="750" actId="26606"/>
          <ac:grpSpMkLst>
            <pc:docMk/>
            <pc:sldMk cId="451757328" sldId="257"/>
            <ac:grpSpMk id="238" creationId="{89153B7B-F4BE-47E6-96EE-D05D05D2FB91}"/>
          </ac:grpSpMkLst>
        </pc:grpChg>
        <pc:grpChg chg="add del">
          <ac:chgData name="Maximilian Schelkle" userId="504fd21bda432ccd" providerId="LiveId" clId="{3352FF08-7054-4277-ACC7-33A619BA3018}" dt="2025-06-03T10:23:04.788" v="752" actId="26606"/>
          <ac:grpSpMkLst>
            <pc:docMk/>
            <pc:sldMk cId="451757328" sldId="257"/>
            <ac:grpSpMk id="241" creationId="{89153B7B-F4BE-47E6-96EE-D05D05D2FB91}"/>
          </ac:grpSpMkLst>
        </pc:grpChg>
        <pc:grpChg chg="add del">
          <ac:chgData name="Maximilian Schelkle" userId="504fd21bda432ccd" providerId="LiveId" clId="{3352FF08-7054-4277-ACC7-33A619BA3018}" dt="2025-06-03T10:11:50.434" v="588" actId="26606"/>
          <ac:grpSpMkLst>
            <pc:docMk/>
            <pc:sldMk cId="451757328" sldId="257"/>
            <ac:grpSpMk id="255" creationId="{F4E035BE-9FF4-43D3-BC25-CF582D7FF85E}"/>
          </ac:grpSpMkLst>
        </pc:grpChg>
        <pc:grpChg chg="add del">
          <ac:chgData name="Maximilian Schelkle" userId="504fd21bda432ccd" providerId="LiveId" clId="{3352FF08-7054-4277-ACC7-33A619BA3018}" dt="2025-06-03T10:11:58.997" v="592" actId="26606"/>
          <ac:grpSpMkLst>
            <pc:docMk/>
            <pc:sldMk cId="451757328" sldId="257"/>
            <ac:grpSpMk id="268" creationId="{9D8D9FF3-B837-4563-BBDD-397FAC4FDAF3}"/>
          </ac:grpSpMkLst>
        </pc:grpChg>
        <pc:graphicFrameChg chg="add del mod">
          <ac:chgData name="Maximilian Schelkle" userId="504fd21bda432ccd" providerId="LiveId" clId="{3352FF08-7054-4277-ACC7-33A619BA3018}" dt="2025-06-03T10:11:58.997" v="592" actId="26606"/>
          <ac:graphicFrameMkLst>
            <pc:docMk/>
            <pc:sldMk cId="451757328" sldId="257"/>
            <ac:graphicFrameMk id="97" creationId="{B957803F-07E3-6BB4-4367-F315EFEC3F50}"/>
          </ac:graphicFrameMkLst>
        </pc:graphicFrameChg>
        <pc:picChg chg="del">
          <ac:chgData name="Maximilian Schelkle" userId="504fd21bda432ccd" providerId="LiveId" clId="{3352FF08-7054-4277-ACC7-33A619BA3018}" dt="2025-06-03T10:11:31.909" v="580" actId="478"/>
          <ac:picMkLst>
            <pc:docMk/>
            <pc:sldMk cId="451757328" sldId="257"/>
            <ac:picMk id="7" creationId="{8E040D18-4300-721B-545D-7B011668D78A}"/>
          </ac:picMkLst>
        </pc:picChg>
        <pc:picChg chg="add mod ord modCrop">
          <ac:chgData name="Maximilian Schelkle" userId="504fd21bda432ccd" providerId="LiveId" clId="{3352FF08-7054-4277-ACC7-33A619BA3018}" dt="2025-06-03T10:25:55.311" v="767" actId="1076"/>
          <ac:picMkLst>
            <pc:docMk/>
            <pc:sldMk cId="451757328" sldId="257"/>
            <ac:picMk id="11" creationId="{563F5B78-1D97-46C9-34D1-5007FA33E632}"/>
          </ac:picMkLst>
        </pc:picChg>
        <pc:picChg chg="add mod modCrop">
          <ac:chgData name="Maximilian Schelkle" userId="504fd21bda432ccd" providerId="LiveId" clId="{3352FF08-7054-4277-ACC7-33A619BA3018}" dt="2025-06-03T10:26:00.908" v="768" actId="1076"/>
          <ac:picMkLst>
            <pc:docMk/>
            <pc:sldMk cId="451757328" sldId="257"/>
            <ac:picMk id="54" creationId="{BD4857BA-9074-C999-3437-82A98B24470A}"/>
          </ac:picMkLst>
        </pc:picChg>
        <pc:picChg chg="add del">
          <ac:chgData name="Maximilian Schelkle" userId="504fd21bda432ccd" providerId="LiveId" clId="{3352FF08-7054-4277-ACC7-33A619BA3018}" dt="2025-06-03T10:23:04.788" v="752" actId="26606"/>
          <ac:picMkLst>
            <pc:docMk/>
            <pc:sldMk cId="451757328" sldId="257"/>
            <ac:picMk id="57" creationId="{3EF0702B-8BDA-49B2-9FB5-FAEFBAAD265D}"/>
          </ac:picMkLst>
        </pc:picChg>
        <pc:picChg chg="add mod modCrop">
          <ac:chgData name="Maximilian Schelkle" userId="504fd21bda432ccd" providerId="LiveId" clId="{3352FF08-7054-4277-ACC7-33A619BA3018}" dt="2025-06-03T10:25:52.432" v="766" actId="1076"/>
          <ac:picMkLst>
            <pc:docMk/>
            <pc:sldMk cId="451757328" sldId="257"/>
            <ac:picMk id="96" creationId="{24818FD7-4058-58DF-A506-1EAA37B8B1BC}"/>
          </ac:picMkLst>
        </pc:picChg>
        <pc:picChg chg="add del">
          <ac:chgData name="Maximilian Schelkle" userId="504fd21bda432ccd" providerId="LiveId" clId="{3352FF08-7054-4277-ACC7-33A619BA3018}" dt="2025-06-03T10:22:50.357" v="742" actId="26606"/>
          <ac:picMkLst>
            <pc:docMk/>
            <pc:sldMk cId="451757328" sldId="257"/>
            <ac:picMk id="98" creationId="{9F2900DB-45BE-4E9A-8BA5-9EA8FA58597A}"/>
          </ac:picMkLst>
        </pc:picChg>
        <pc:picChg chg="add del">
          <ac:chgData name="Maximilian Schelkle" userId="504fd21bda432ccd" providerId="LiveId" clId="{3352FF08-7054-4277-ACC7-33A619BA3018}" dt="2025-06-03T10:11:44.326" v="583" actId="26606"/>
          <ac:picMkLst>
            <pc:docMk/>
            <pc:sldMk cId="451757328" sldId="257"/>
            <ac:picMk id="100" creationId="{9FBB3149-8289-4060-BB01-ED3047C53146}"/>
          </ac:picMkLst>
        </pc:picChg>
        <pc:picChg chg="add del">
          <ac:chgData name="Maximilian Schelkle" userId="504fd21bda432ccd" providerId="LiveId" clId="{3352FF08-7054-4277-ACC7-33A619BA3018}" dt="2025-06-03T10:11:45.788" v="586" actId="26606"/>
          <ac:picMkLst>
            <pc:docMk/>
            <pc:sldMk cId="451757328" sldId="257"/>
            <ac:picMk id="144" creationId="{9FBB3149-8289-4060-BB01-ED3047C53146}"/>
          </ac:picMkLst>
        </pc:picChg>
        <pc:picChg chg="add del">
          <ac:chgData name="Maximilian Schelkle" userId="504fd21bda432ccd" providerId="LiveId" clId="{3352FF08-7054-4277-ACC7-33A619BA3018}" dt="2025-06-03T10:22:53.642" v="744" actId="26606"/>
          <ac:picMkLst>
            <pc:docMk/>
            <pc:sldMk cId="451757328" sldId="257"/>
            <ac:picMk id="146" creationId="{97F8B420-F6E9-48B9-8985-F375C2E074F5}"/>
          </ac:picMkLst>
        </pc:picChg>
        <pc:picChg chg="add del">
          <ac:chgData name="Maximilian Schelkle" userId="504fd21bda432ccd" providerId="LiveId" clId="{3352FF08-7054-4277-ACC7-33A619BA3018}" dt="2025-06-03T10:22:55.406" v="746" actId="26606"/>
          <ac:picMkLst>
            <pc:docMk/>
            <pc:sldMk cId="451757328" sldId="257"/>
            <ac:picMk id="188" creationId="{97F8B420-F6E9-48B9-8985-F375C2E074F5}"/>
          </ac:picMkLst>
        </pc:picChg>
        <pc:picChg chg="add del">
          <ac:chgData name="Maximilian Schelkle" userId="504fd21bda432ccd" providerId="LiveId" clId="{3352FF08-7054-4277-ACC7-33A619BA3018}" dt="2025-06-03T10:22:57.180" v="748" actId="26606"/>
          <ac:picMkLst>
            <pc:docMk/>
            <pc:sldMk cId="451757328" sldId="257"/>
            <ac:picMk id="192" creationId="{97F8B420-F6E9-48B9-8985-F375C2E074F5}"/>
          </ac:picMkLst>
        </pc:picChg>
        <pc:picChg chg="add del">
          <ac:chgData name="Maximilian Schelkle" userId="504fd21bda432ccd" providerId="LiveId" clId="{3352FF08-7054-4277-ACC7-33A619BA3018}" dt="2025-06-03T10:11:50.434" v="588" actId="26606"/>
          <ac:picMkLst>
            <pc:docMk/>
            <pc:sldMk cId="451757328" sldId="257"/>
            <ac:picMk id="223" creationId="{9FBB3149-8289-4060-BB01-ED3047C53146}"/>
          </ac:picMkLst>
        </pc:picChg>
        <pc:picChg chg="add del">
          <ac:chgData name="Maximilian Schelkle" userId="504fd21bda432ccd" providerId="LiveId" clId="{3352FF08-7054-4277-ACC7-33A619BA3018}" dt="2025-06-03T10:23:00.331" v="750" actId="26606"/>
          <ac:picMkLst>
            <pc:docMk/>
            <pc:sldMk cId="451757328" sldId="257"/>
            <ac:picMk id="237" creationId="{9F2900DB-45BE-4E9A-8BA5-9EA8FA58597A}"/>
          </ac:picMkLst>
        </pc:picChg>
        <pc:picChg chg="add del">
          <ac:chgData name="Maximilian Schelkle" userId="504fd21bda432ccd" providerId="LiveId" clId="{3352FF08-7054-4277-ACC7-33A619BA3018}" dt="2025-06-03T10:23:04.788" v="752" actId="26606"/>
          <ac:picMkLst>
            <pc:docMk/>
            <pc:sldMk cId="451757328" sldId="257"/>
            <ac:picMk id="240" creationId="{9F2900DB-45BE-4E9A-8BA5-9EA8FA58597A}"/>
          </ac:picMkLst>
        </pc:picChg>
        <pc:picChg chg="add del">
          <ac:chgData name="Maximilian Schelkle" userId="504fd21bda432ccd" providerId="LiveId" clId="{3352FF08-7054-4277-ACC7-33A619BA3018}" dt="2025-06-03T10:11:58.997" v="592" actId="26606"/>
          <ac:picMkLst>
            <pc:docMk/>
            <pc:sldMk cId="451757328" sldId="257"/>
            <ac:picMk id="267" creationId="{3EF0702B-8BDA-49B2-9FB5-FAEFBAAD265D}"/>
          </ac:picMkLst>
        </pc:picChg>
      </pc:sldChg>
      <pc:sldChg chg="addSp delSp modSp add del mod setBg setClrOvrMap">
        <pc:chgData name="Maximilian Schelkle" userId="504fd21bda432ccd" providerId="LiveId" clId="{3352FF08-7054-4277-ACC7-33A619BA3018}" dt="2025-06-03T11:01:16.911" v="1826" actId="47"/>
        <pc:sldMkLst>
          <pc:docMk/>
          <pc:sldMk cId="3916173426" sldId="258"/>
        </pc:sldMkLst>
        <pc:spChg chg="mod ord">
          <ac:chgData name="Maximilian Schelkle" userId="504fd21bda432ccd" providerId="LiveId" clId="{3352FF08-7054-4277-ACC7-33A619BA3018}" dt="2025-06-03T10:51:03.327" v="1587" actId="26606"/>
          <ac:spMkLst>
            <pc:docMk/>
            <pc:sldMk cId="3916173426" sldId="258"/>
            <ac:spMk id="2" creationId="{F403DD0E-6762-ADCB-56B1-0AB63C374E4A}"/>
          </ac:spMkLst>
        </pc:spChg>
        <pc:spChg chg="del mod">
          <ac:chgData name="Maximilian Schelkle" userId="504fd21bda432ccd" providerId="LiveId" clId="{3352FF08-7054-4277-ACC7-33A619BA3018}" dt="2025-06-03T10:39:39.429" v="1166" actId="26606"/>
          <ac:spMkLst>
            <pc:docMk/>
            <pc:sldMk cId="3916173426" sldId="258"/>
            <ac:spMk id="4" creationId="{3CE7A8F9-1D45-7294-53D4-6A02FA3AC0EE}"/>
          </ac:spMkLst>
        </pc:spChg>
        <pc:spChg chg="mod">
          <ac:chgData name="Maximilian Schelkle" userId="504fd21bda432ccd" providerId="LiveId" clId="{3352FF08-7054-4277-ACC7-33A619BA3018}" dt="2025-06-03T10:51:03.327" v="1587" actId="26606"/>
          <ac:spMkLst>
            <pc:docMk/>
            <pc:sldMk cId="3916173426" sldId="258"/>
            <ac:spMk id="5" creationId="{43EE8A43-54BC-F3F4-89FF-A746171BC972}"/>
          </ac:spMkLst>
        </pc:spChg>
        <pc:spChg chg="add del">
          <ac:chgData name="Maximilian Schelkle" userId="504fd21bda432ccd" providerId="LiveId" clId="{3352FF08-7054-4277-ACC7-33A619BA3018}" dt="2025-06-03T10:50:51.151" v="1581" actId="26606"/>
          <ac:spMkLst>
            <pc:docMk/>
            <pc:sldMk cId="3916173426" sldId="258"/>
            <ac:spMk id="188" creationId="{BDD0EE9F-9E3C-462E-A179-E83BAF11BA94}"/>
          </ac:spMkLst>
        </pc:spChg>
        <pc:spChg chg="add del">
          <ac:chgData name="Maximilian Schelkle" userId="504fd21bda432ccd" providerId="LiveId" clId="{3352FF08-7054-4277-ACC7-33A619BA3018}" dt="2025-06-03T10:50:53.732" v="1583" actId="26606"/>
          <ac:spMkLst>
            <pc:docMk/>
            <pc:sldMk cId="3916173426" sldId="258"/>
            <ac:spMk id="233" creationId="{0D31C565-4EDA-4ACB-90FE-4A125F124C6B}"/>
          </ac:spMkLst>
        </pc:spChg>
        <pc:spChg chg="add del">
          <ac:chgData name="Maximilian Schelkle" userId="504fd21bda432ccd" providerId="LiveId" clId="{3352FF08-7054-4277-ACC7-33A619BA3018}" dt="2025-06-03T10:50:53.732" v="1583" actId="26606"/>
          <ac:spMkLst>
            <pc:docMk/>
            <pc:sldMk cId="3916173426" sldId="258"/>
            <ac:spMk id="312" creationId="{1F0DF849-498E-47EC-9D24-CD8290CD742C}"/>
          </ac:spMkLst>
        </pc:spChg>
        <pc:spChg chg="add del">
          <ac:chgData name="Maximilian Schelkle" userId="504fd21bda432ccd" providerId="LiveId" clId="{3352FF08-7054-4277-ACC7-33A619BA3018}" dt="2025-06-03T10:51:03.327" v="1587" actId="26606"/>
          <ac:spMkLst>
            <pc:docMk/>
            <pc:sldMk cId="3916173426" sldId="258"/>
            <ac:spMk id="399" creationId="{BDD0EE9F-9E3C-462E-A179-E83BAF11BA94}"/>
          </ac:spMkLst>
        </pc:spChg>
        <pc:grpChg chg="add del mod">
          <ac:chgData name="Maximilian Schelkle" userId="504fd21bda432ccd" providerId="LiveId" clId="{3352FF08-7054-4277-ACC7-33A619BA3018}" dt="2025-06-03T10:51:03.327" v="1587" actId="26606"/>
          <ac:grpSpMkLst>
            <pc:docMk/>
            <pc:sldMk cId="3916173426" sldId="258"/>
            <ac:grpSpMk id="58" creationId="{D017B3D9-5DB1-F046-9F19-42189D88DE73}"/>
          </ac:grpSpMkLst>
        </pc:grpChg>
        <pc:grpChg chg="add del">
          <ac:chgData name="Maximilian Schelkle" userId="504fd21bda432ccd" providerId="LiveId" clId="{3352FF08-7054-4277-ACC7-33A619BA3018}" dt="2025-06-03T10:50:51.151" v="1581" actId="26606"/>
          <ac:grpSpMkLst>
            <pc:docMk/>
            <pc:sldMk cId="3916173426" sldId="258"/>
            <ac:grpSpMk id="100" creationId="{5F6E419E-7478-4531-823C-58DF7A10FA85}"/>
          </ac:grpSpMkLst>
        </pc:grpChg>
        <pc:grpChg chg="add del">
          <ac:chgData name="Maximilian Schelkle" userId="504fd21bda432ccd" providerId="LiveId" clId="{3352FF08-7054-4277-ACC7-33A619BA3018}" dt="2025-06-03T10:40:31.626" v="1169" actId="26606"/>
          <ac:grpSpMkLst>
            <pc:docMk/>
            <pc:sldMk cId="3916173426" sldId="258"/>
            <ac:grpSpMk id="104" creationId="{A838DBA2-246D-4087-AE0A-6EA2B4B65AF3}"/>
          </ac:grpSpMkLst>
        </pc:grpChg>
        <pc:grpChg chg="add del">
          <ac:chgData name="Maximilian Schelkle" userId="504fd21bda432ccd" providerId="LiveId" clId="{3352FF08-7054-4277-ACC7-33A619BA3018}" dt="2025-06-03T10:40:31.626" v="1169" actId="26606"/>
          <ac:grpSpMkLst>
            <pc:docMk/>
            <pc:sldMk cId="3916173426" sldId="258"/>
            <ac:grpSpMk id="145" creationId="{70A29ECD-D68F-4AC9-9FA0-BEF7663BC1F5}"/>
          </ac:grpSpMkLst>
        </pc:grpChg>
        <pc:grpChg chg="add del">
          <ac:chgData name="Maximilian Schelkle" userId="504fd21bda432ccd" providerId="LiveId" clId="{3352FF08-7054-4277-ACC7-33A619BA3018}" dt="2025-06-03T10:50:51.151" v="1581" actId="26606"/>
          <ac:grpSpMkLst>
            <pc:docMk/>
            <pc:sldMk cId="3916173426" sldId="258"/>
            <ac:grpSpMk id="147" creationId="{71B927C1-9798-4C5C-B5C1-533BAC6E53B9}"/>
          </ac:grpSpMkLst>
        </pc:grpChg>
        <pc:grpChg chg="add del">
          <ac:chgData name="Maximilian Schelkle" userId="504fd21bda432ccd" providerId="LiveId" clId="{3352FF08-7054-4277-ACC7-33A619BA3018}" dt="2025-06-03T10:40:31.626" v="1169" actId="26606"/>
          <ac:grpSpMkLst>
            <pc:docMk/>
            <pc:sldMk cId="3916173426" sldId="258"/>
            <ac:grpSpMk id="149" creationId="{9B1032AD-1AE2-4F16-A732-9C0A6A744C85}"/>
          </ac:grpSpMkLst>
        </pc:grpChg>
        <pc:grpChg chg="add del">
          <ac:chgData name="Maximilian Schelkle" userId="504fd21bda432ccd" providerId="LiveId" clId="{3352FF08-7054-4277-ACC7-33A619BA3018}" dt="2025-06-03T10:50:57.218" v="1585" actId="26606"/>
          <ac:grpSpMkLst>
            <pc:docMk/>
            <pc:sldMk cId="3916173426" sldId="258"/>
            <ac:grpSpMk id="315" creationId="{5F6E419E-7478-4531-823C-58DF7A10FA85}"/>
          </ac:grpSpMkLst>
        </pc:grpChg>
        <pc:grpChg chg="add del">
          <ac:chgData name="Maximilian Schelkle" userId="504fd21bda432ccd" providerId="LiveId" clId="{3352FF08-7054-4277-ACC7-33A619BA3018}" dt="2025-06-03T10:50:57.218" v="1585" actId="26606"/>
          <ac:grpSpMkLst>
            <pc:docMk/>
            <pc:sldMk cId="3916173426" sldId="258"/>
            <ac:grpSpMk id="317" creationId="{71B927C1-9798-4C5C-B5C1-533BAC6E53B9}"/>
          </ac:grpSpMkLst>
        </pc:grpChg>
        <pc:grpChg chg="add del">
          <ac:chgData name="Maximilian Schelkle" userId="504fd21bda432ccd" providerId="LiveId" clId="{3352FF08-7054-4277-ACC7-33A619BA3018}" dt="2025-06-03T10:51:03.327" v="1587" actId="26606"/>
          <ac:grpSpMkLst>
            <pc:docMk/>
            <pc:sldMk cId="3916173426" sldId="258"/>
            <ac:grpSpMk id="321" creationId="{5F6E419E-7478-4531-823C-58DF7A10FA85}"/>
          </ac:grpSpMkLst>
        </pc:grpChg>
        <pc:grpChg chg="add del">
          <ac:chgData name="Maximilian Schelkle" userId="504fd21bda432ccd" providerId="LiveId" clId="{3352FF08-7054-4277-ACC7-33A619BA3018}" dt="2025-06-03T10:51:03.327" v="1587" actId="26606"/>
          <ac:grpSpMkLst>
            <pc:docMk/>
            <pc:sldMk cId="3916173426" sldId="258"/>
            <ac:grpSpMk id="360" creationId="{71B927C1-9798-4C5C-B5C1-533BAC6E53B9}"/>
          </ac:grpSpMkLst>
        </pc:grpChg>
        <pc:graphicFrameChg chg="add mod modGraphic">
          <ac:chgData name="Maximilian Schelkle" userId="504fd21bda432ccd" providerId="LiveId" clId="{3352FF08-7054-4277-ACC7-33A619BA3018}" dt="2025-06-03T10:56:10.135" v="1689" actId="20577"/>
          <ac:graphicFrameMkLst>
            <pc:docMk/>
            <pc:sldMk cId="3916173426" sldId="258"/>
            <ac:graphicFrameMk id="97" creationId="{363AE47D-E91E-2F6A-3DD2-076838E586A0}"/>
          </ac:graphicFrameMkLst>
        </pc:graphicFrameChg>
        <pc:picChg chg="add del mod">
          <ac:chgData name="Maximilian Schelkle" userId="504fd21bda432ccd" providerId="LiveId" clId="{3352FF08-7054-4277-ACC7-33A619BA3018}" dt="2025-06-03T10:51:03.327" v="1587" actId="26606"/>
          <ac:picMkLst>
            <pc:docMk/>
            <pc:sldMk cId="3916173426" sldId="258"/>
            <ac:picMk id="57" creationId="{FBA923AF-4CA5-13BC-7372-F2B37F6524EC}"/>
          </ac:picMkLst>
        </pc:picChg>
        <pc:picChg chg="add del">
          <ac:chgData name="Maximilian Schelkle" userId="504fd21bda432ccd" providerId="LiveId" clId="{3352FF08-7054-4277-ACC7-33A619BA3018}" dt="2025-06-03T10:50:51.151" v="1581" actId="26606"/>
          <ac:picMkLst>
            <pc:docMk/>
            <pc:sldMk cId="3916173426" sldId="258"/>
            <ac:picMk id="99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0:51.151" v="1581" actId="26606"/>
          <ac:picMkLst>
            <pc:docMk/>
            <pc:sldMk cId="3916173426" sldId="258"/>
            <ac:picMk id="101" creationId="{9018343C-0778-41DD-9B4B-DD35C7325022}"/>
          </ac:picMkLst>
        </pc:picChg>
        <pc:picChg chg="add del">
          <ac:chgData name="Maximilian Schelkle" userId="504fd21bda432ccd" providerId="LiveId" clId="{3352FF08-7054-4277-ACC7-33A619BA3018}" dt="2025-06-03T10:40:31.626" v="1169" actId="26606"/>
          <ac:picMkLst>
            <pc:docMk/>
            <pc:sldMk cId="3916173426" sldId="258"/>
            <ac:picMk id="102" creationId="{59FACE42-44B0-4185-8ED4-9043A78C8600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190" creationId="{15578B13-5DA8-4E95-9F20-DA6A58AC6B2A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191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235" creationId="{4E2EA9A0-CCC7-4DFA-99AC-51D33F5DAEC9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272" creationId="{9018343C-0778-41DD-9B4B-DD35C7325022}"/>
          </ac:picMkLst>
        </pc:picChg>
        <pc:picChg chg="add del">
          <ac:chgData name="Maximilian Schelkle" userId="504fd21bda432ccd" providerId="LiveId" clId="{3352FF08-7054-4277-ACC7-33A619BA3018}" dt="2025-06-03T10:50:57.218" v="1585" actId="26606"/>
          <ac:picMkLst>
            <pc:docMk/>
            <pc:sldMk cId="3916173426" sldId="258"/>
            <ac:picMk id="314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0:57.218" v="1585" actId="26606"/>
          <ac:picMkLst>
            <pc:docMk/>
            <pc:sldMk cId="3916173426" sldId="258"/>
            <ac:picMk id="316" creationId="{9018343C-0778-41DD-9B4B-DD35C7325022}"/>
          </ac:picMkLst>
        </pc:picChg>
        <pc:picChg chg="add del">
          <ac:chgData name="Maximilian Schelkle" userId="504fd21bda432ccd" providerId="LiveId" clId="{3352FF08-7054-4277-ACC7-33A619BA3018}" dt="2025-06-03T10:51:03.327" v="1587" actId="26606"/>
          <ac:picMkLst>
            <pc:docMk/>
            <pc:sldMk cId="3916173426" sldId="258"/>
            <ac:picMk id="320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1:03.327" v="1587" actId="26606"/>
          <ac:picMkLst>
            <pc:docMk/>
            <pc:sldMk cId="3916173426" sldId="258"/>
            <ac:picMk id="359" creationId="{9018343C-0778-41DD-9B4B-DD35C7325022}"/>
          </ac:picMkLst>
        </pc:picChg>
      </pc:sldChg>
      <pc:sldChg chg="modSp add mod">
        <pc:chgData name="Maximilian Schelkle" userId="504fd21bda432ccd" providerId="LiveId" clId="{3352FF08-7054-4277-ACC7-33A619BA3018}" dt="2025-06-03T10:30:24.521" v="877" actId="20577"/>
        <pc:sldMkLst>
          <pc:docMk/>
          <pc:sldMk cId="2409320228" sldId="259"/>
        </pc:sldMkLst>
        <pc:spChg chg="mod">
          <ac:chgData name="Maximilian Schelkle" userId="504fd21bda432ccd" providerId="LiveId" clId="{3352FF08-7054-4277-ACC7-33A619BA3018}" dt="2025-06-03T10:29:46.315" v="876" actId="14100"/>
          <ac:spMkLst>
            <pc:docMk/>
            <pc:sldMk cId="2409320228" sldId="259"/>
            <ac:spMk id="2" creationId="{61D62239-A63D-C3D0-D0A1-8ED28C61A7FB}"/>
          </ac:spMkLst>
        </pc:spChg>
        <pc:spChg chg="mod">
          <ac:chgData name="Maximilian Schelkle" userId="504fd21bda432ccd" providerId="LiveId" clId="{3352FF08-7054-4277-ACC7-33A619BA3018}" dt="2025-06-03T10:30:24.521" v="877" actId="20577"/>
          <ac:spMkLst>
            <pc:docMk/>
            <pc:sldMk cId="2409320228" sldId="259"/>
            <ac:spMk id="4" creationId="{B6E9C253-4815-2C91-47AE-73CFC28C4353}"/>
          </ac:spMkLst>
        </pc:spChg>
      </pc:sldChg>
      <pc:sldChg chg="addSp modSp add mod">
        <pc:chgData name="Maximilian Schelkle" userId="504fd21bda432ccd" providerId="LiveId" clId="{3352FF08-7054-4277-ACC7-33A619BA3018}" dt="2025-06-03T11:14:10.808" v="1930" actId="1076"/>
        <pc:sldMkLst>
          <pc:docMk/>
          <pc:sldMk cId="3543173410" sldId="260"/>
        </pc:sldMkLst>
        <pc:spChg chg="mod">
          <ac:chgData name="Maximilian Schelkle" userId="504fd21bda432ccd" providerId="LiveId" clId="{3352FF08-7054-4277-ACC7-33A619BA3018}" dt="2025-06-03T10:31:10.160" v="907" actId="20577"/>
          <ac:spMkLst>
            <pc:docMk/>
            <pc:sldMk cId="3543173410" sldId="260"/>
            <ac:spMk id="2" creationId="{7D7CE7FB-47CB-3BDF-C419-971FD9EFE116}"/>
          </ac:spMkLst>
        </pc:spChg>
        <pc:spChg chg="mod">
          <ac:chgData name="Maximilian Schelkle" userId="504fd21bda432ccd" providerId="LiveId" clId="{3352FF08-7054-4277-ACC7-33A619BA3018}" dt="2025-06-03T10:31:25.693" v="910" actId="20577"/>
          <ac:spMkLst>
            <pc:docMk/>
            <pc:sldMk cId="3543173410" sldId="260"/>
            <ac:spMk id="4" creationId="{F03CED34-BFBD-B616-0383-E98F0C6615DE}"/>
          </ac:spMkLst>
        </pc:spChg>
        <pc:picChg chg="add mod modCrop">
          <ac:chgData name="Maximilian Schelkle" userId="504fd21bda432ccd" providerId="LiveId" clId="{3352FF08-7054-4277-ACC7-33A619BA3018}" dt="2025-06-03T11:14:10.808" v="1930" actId="1076"/>
          <ac:picMkLst>
            <pc:docMk/>
            <pc:sldMk cId="3543173410" sldId="260"/>
            <ac:picMk id="6" creationId="{BF3A431C-69A7-8C64-CBFB-12F8EF89626A}"/>
          </ac:picMkLst>
        </pc:picChg>
      </pc:sldChg>
      <pc:sldChg chg="new del">
        <pc:chgData name="Maximilian Schelkle" userId="504fd21bda432ccd" providerId="LiveId" clId="{3352FF08-7054-4277-ACC7-33A619BA3018}" dt="2025-06-03T10:32:20.449" v="914" actId="47"/>
        <pc:sldMkLst>
          <pc:docMk/>
          <pc:sldMk cId="2491978434" sldId="261"/>
        </pc:sldMkLst>
      </pc:sldChg>
      <pc:sldChg chg="modSp add mod">
        <pc:chgData name="Maximilian Schelkle" userId="504fd21bda432ccd" providerId="LiveId" clId="{3352FF08-7054-4277-ACC7-33A619BA3018}" dt="2025-06-03T11:11:46.851" v="1925" actId="20577"/>
        <pc:sldMkLst>
          <pc:docMk/>
          <pc:sldMk cId="4157107986" sldId="261"/>
        </pc:sldMkLst>
        <pc:spChg chg="mod">
          <ac:chgData name="Maximilian Schelkle" userId="504fd21bda432ccd" providerId="LiveId" clId="{3352FF08-7054-4277-ACC7-33A619BA3018}" dt="2025-06-03T10:32:33.258" v="929" actId="20577"/>
          <ac:spMkLst>
            <pc:docMk/>
            <pc:sldMk cId="4157107986" sldId="261"/>
            <ac:spMk id="2" creationId="{3F8A1ECB-90BA-1745-5C0D-06817D8EB8DA}"/>
          </ac:spMkLst>
        </pc:spChg>
        <pc:spChg chg="mod">
          <ac:chgData name="Maximilian Schelkle" userId="504fd21bda432ccd" providerId="LiveId" clId="{3352FF08-7054-4277-ACC7-33A619BA3018}" dt="2025-06-03T11:11:46.851" v="1925" actId="20577"/>
          <ac:spMkLst>
            <pc:docMk/>
            <pc:sldMk cId="4157107986" sldId="261"/>
            <ac:spMk id="4" creationId="{690174FB-5114-0060-2246-0424FBABF80D}"/>
          </ac:spMkLst>
        </pc:spChg>
      </pc:sldChg>
      <pc:sldChg chg="modSp add del">
        <pc:chgData name="Maximilian Schelkle" userId="504fd21bda432ccd" providerId="LiveId" clId="{3352FF08-7054-4277-ACC7-33A619BA3018}" dt="2025-06-03T10:56:36.957" v="1691" actId="47"/>
        <pc:sldMkLst>
          <pc:docMk/>
          <pc:sldMk cId="1144898963" sldId="262"/>
        </pc:sldMkLst>
        <pc:graphicFrameChg chg="mod">
          <ac:chgData name="Maximilian Schelkle" userId="504fd21bda432ccd" providerId="LiveId" clId="{3352FF08-7054-4277-ACC7-33A619BA3018}" dt="2025-06-03T10:54:13.127" v="1653" actId="20577"/>
          <ac:graphicFrameMkLst>
            <pc:docMk/>
            <pc:sldMk cId="1144898963" sldId="262"/>
            <ac:graphicFrameMk id="97" creationId="{4E6A5A6A-1639-923A-A216-0CE66F456A79}"/>
          </ac:graphicFrameMkLst>
        </pc:graphicFrameChg>
      </pc:sldChg>
      <pc:sldChg chg="modSp add del mod">
        <pc:chgData name="Maximilian Schelkle" userId="504fd21bda432ccd" providerId="LiveId" clId="{3352FF08-7054-4277-ACC7-33A619BA3018}" dt="2025-06-03T11:03:10.454" v="1841" actId="47"/>
        <pc:sldMkLst>
          <pc:docMk/>
          <pc:sldMk cId="3297100105" sldId="263"/>
        </pc:sldMkLst>
        <pc:graphicFrameChg chg="mod">
          <ac:chgData name="Maximilian Schelkle" userId="504fd21bda432ccd" providerId="LiveId" clId="{3352FF08-7054-4277-ACC7-33A619BA3018}" dt="2025-06-03T11:01:52.356" v="1833"/>
          <ac:graphicFrameMkLst>
            <pc:docMk/>
            <pc:sldMk cId="3297100105" sldId="263"/>
            <ac:graphicFrameMk id="97" creationId="{D5395F58-FA0A-2514-2292-B9FC2AA9997B}"/>
          </ac:graphicFrameMkLst>
        </pc:graphicFrameChg>
      </pc:sldChg>
      <pc:sldChg chg="modSp add mod ord">
        <pc:chgData name="Maximilian Schelkle" userId="504fd21bda432ccd" providerId="LiveId" clId="{3352FF08-7054-4277-ACC7-33A619BA3018}" dt="2025-06-03T11:10:42.787" v="1924" actId="255"/>
        <pc:sldMkLst>
          <pc:docMk/>
          <pc:sldMk cId="1271880494" sldId="264"/>
        </pc:sldMkLst>
        <pc:spChg chg="mod">
          <ac:chgData name="Maximilian Schelkle" userId="504fd21bda432ccd" providerId="LiveId" clId="{3352FF08-7054-4277-ACC7-33A619BA3018}" dt="2025-06-03T11:05:40.458" v="1871" actId="1076"/>
          <ac:spMkLst>
            <pc:docMk/>
            <pc:sldMk cId="1271880494" sldId="264"/>
            <ac:spMk id="5" creationId="{9703C298-43B4-1661-7C60-B7F19C9D7B1F}"/>
          </ac:spMkLst>
        </pc:spChg>
        <pc:graphicFrameChg chg="mod modGraphic">
          <ac:chgData name="Maximilian Schelkle" userId="504fd21bda432ccd" providerId="LiveId" clId="{3352FF08-7054-4277-ACC7-33A619BA3018}" dt="2025-06-03T11:10:42.787" v="1924" actId="255"/>
          <ac:graphicFrameMkLst>
            <pc:docMk/>
            <pc:sldMk cId="1271880494" sldId="264"/>
            <ac:graphicFrameMk id="97" creationId="{EC047FF3-36C6-8126-1162-18388350DFE0}"/>
          </ac:graphicFrameMkLst>
        </pc:graphicFrameChg>
      </pc:sldChg>
      <pc:sldChg chg="delSp modSp add del setBg delDesignElem">
        <pc:chgData name="Maximilian Schelkle" userId="504fd21bda432ccd" providerId="LiveId" clId="{3352FF08-7054-4277-ACC7-33A619BA3018}" dt="2025-06-03T11:09:38.973" v="1919" actId="47"/>
        <pc:sldMkLst>
          <pc:docMk/>
          <pc:sldMk cId="2236408705" sldId="265"/>
        </pc:sldMkLst>
        <pc:grpChg chg="del">
          <ac:chgData name="Maximilian Schelkle" userId="504fd21bda432ccd" providerId="LiveId" clId="{3352FF08-7054-4277-ACC7-33A619BA3018}" dt="2025-06-03T11:02:10.449" v="1835"/>
          <ac:grpSpMkLst>
            <pc:docMk/>
            <pc:sldMk cId="2236408705" sldId="265"/>
            <ac:grpSpMk id="58" creationId="{52D8F3AD-C8BC-1181-29E1-B92A4F31EF7D}"/>
          </ac:grpSpMkLst>
        </pc:grpChg>
        <pc:graphicFrameChg chg="mod">
          <ac:chgData name="Maximilian Schelkle" userId="504fd21bda432ccd" providerId="LiveId" clId="{3352FF08-7054-4277-ACC7-33A619BA3018}" dt="2025-06-03T11:04:09.229" v="1844" actId="207"/>
          <ac:graphicFrameMkLst>
            <pc:docMk/>
            <pc:sldMk cId="2236408705" sldId="265"/>
            <ac:graphicFrameMk id="97" creationId="{7002DE87-7D69-88BC-BC5B-DC6AB9D6F196}"/>
          </ac:graphicFrameMkLst>
        </pc:graphicFrameChg>
        <pc:picChg chg="del">
          <ac:chgData name="Maximilian Schelkle" userId="504fd21bda432ccd" providerId="LiveId" clId="{3352FF08-7054-4277-ACC7-33A619BA3018}" dt="2025-06-03T11:02:10.449" v="1835"/>
          <ac:picMkLst>
            <pc:docMk/>
            <pc:sldMk cId="2236408705" sldId="265"/>
            <ac:picMk id="57" creationId="{0FFD422C-95CA-5817-D546-20A9103CF13A}"/>
          </ac:picMkLst>
        </pc:picChg>
      </pc:sldChg>
      <pc:sldChg chg="modSp add">
        <pc:chgData name="Maximilian Schelkle" userId="504fd21bda432ccd" providerId="LiveId" clId="{3352FF08-7054-4277-ACC7-33A619BA3018}" dt="2025-06-03T11:09:35.242" v="1918" actId="207"/>
        <pc:sldMkLst>
          <pc:docMk/>
          <pc:sldMk cId="3634982696" sldId="266"/>
        </pc:sldMkLst>
        <pc:graphicFrameChg chg="mod">
          <ac:chgData name="Maximilian Schelkle" userId="504fd21bda432ccd" providerId="LiveId" clId="{3352FF08-7054-4277-ACC7-33A619BA3018}" dt="2025-06-03T11:09:35.242" v="1918" actId="207"/>
          <ac:graphicFrameMkLst>
            <pc:docMk/>
            <pc:sldMk cId="3634982696" sldId="266"/>
            <ac:graphicFrameMk id="97" creationId="{A211CB69-4E7D-6835-0A18-33AD23C0C1BF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323F90-C3F5-466D-BE32-88C502FC0E0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DF5786-231E-4D79-B6E1-C05E195C1975}">
      <dgm:prSet custT="1"/>
      <dgm:spPr>
        <a:solidFill>
          <a:srgbClr val="00B050"/>
        </a:solidFill>
      </dgm:spPr>
      <dgm:t>
        <a:bodyPr/>
        <a:lstStyle/>
        <a:p>
          <a:r>
            <a:rPr lang="en-US" sz="1500" dirty="0"/>
            <a:t>Modding easy</a:t>
          </a:r>
        </a:p>
      </dgm:t>
    </dgm:pt>
    <dgm:pt modelId="{5E3C8AD1-33BE-45DE-B145-FC7DC4660867}" type="parTrans" cxnId="{CC34F7DB-7745-4CA9-AFE5-0EB5002A7F17}">
      <dgm:prSet/>
      <dgm:spPr/>
      <dgm:t>
        <a:bodyPr/>
        <a:lstStyle/>
        <a:p>
          <a:endParaRPr lang="en-US"/>
        </a:p>
      </dgm:t>
    </dgm:pt>
    <dgm:pt modelId="{7B969D87-A74B-43B8-AFD8-526C852195FD}" type="sibTrans" cxnId="{CC34F7DB-7745-4CA9-AFE5-0EB5002A7F17}">
      <dgm:prSet/>
      <dgm:spPr/>
      <dgm:t>
        <a:bodyPr/>
        <a:lstStyle/>
        <a:p>
          <a:endParaRPr lang="en-US"/>
        </a:p>
      </dgm:t>
    </dgm:pt>
    <dgm:pt modelId="{46DFFE11-D313-4A05-A1A1-09AC1E6B3445}">
      <dgm:prSet custT="1"/>
      <dgm:spPr>
        <a:solidFill>
          <a:srgbClr val="00B050"/>
        </a:solidFill>
      </dgm:spPr>
      <dgm:t>
        <a:bodyPr/>
        <a:lstStyle/>
        <a:p>
          <a:r>
            <a:rPr lang="en-US" sz="1500" dirty="0"/>
            <a:t>Retro</a:t>
          </a:r>
        </a:p>
      </dgm:t>
    </dgm:pt>
    <dgm:pt modelId="{F5516F29-6F7F-465C-B714-447276BDBCA7}" type="parTrans" cxnId="{42247D9F-C616-455B-B4D3-3526C2A48D84}">
      <dgm:prSet/>
      <dgm:spPr/>
      <dgm:t>
        <a:bodyPr/>
        <a:lstStyle/>
        <a:p>
          <a:endParaRPr lang="en-US"/>
        </a:p>
      </dgm:t>
    </dgm:pt>
    <dgm:pt modelId="{A7D8BC40-0525-4003-A27C-8689D173B4C2}" type="sibTrans" cxnId="{42247D9F-C616-455B-B4D3-3526C2A48D84}">
      <dgm:prSet/>
      <dgm:spPr/>
      <dgm:t>
        <a:bodyPr/>
        <a:lstStyle/>
        <a:p>
          <a:endParaRPr lang="en-US"/>
        </a:p>
      </dgm:t>
    </dgm:pt>
    <dgm:pt modelId="{48C99C85-24B1-43F7-9FDE-9031220AB0B1}">
      <dgm:prSet custT="1"/>
      <dgm:spPr>
        <a:solidFill>
          <a:schemeClr val="accent3"/>
        </a:solidFill>
      </dgm:spPr>
      <dgm:t>
        <a:bodyPr/>
        <a:lstStyle/>
        <a:p>
          <a:r>
            <a:rPr lang="en-US" sz="1500" strike="noStrike" dirty="0"/>
            <a:t>Man muss ASM </a:t>
          </a:r>
          <a:r>
            <a:rPr lang="en-US" sz="1500" strike="noStrike" dirty="0" err="1"/>
            <a:t>können</a:t>
          </a:r>
          <a:endParaRPr lang="en-US" sz="1500" strike="noStrike" dirty="0"/>
        </a:p>
      </dgm:t>
    </dgm:pt>
    <dgm:pt modelId="{8AF2F82C-2AC0-4FD6-BEEC-070DA6E9E497}" type="parTrans" cxnId="{8B3EDFEC-7996-43DE-935A-60A676944344}">
      <dgm:prSet/>
      <dgm:spPr/>
      <dgm:t>
        <a:bodyPr/>
        <a:lstStyle/>
        <a:p>
          <a:endParaRPr lang="en-US"/>
        </a:p>
      </dgm:t>
    </dgm:pt>
    <dgm:pt modelId="{7EEFA400-D463-4FA7-A84F-2D6695C66C2B}" type="sibTrans" cxnId="{8B3EDFEC-7996-43DE-935A-60A676944344}">
      <dgm:prSet/>
      <dgm:spPr/>
      <dgm:t>
        <a:bodyPr/>
        <a:lstStyle/>
        <a:p>
          <a:endParaRPr lang="en-US"/>
        </a:p>
      </dgm:t>
    </dgm:pt>
    <dgm:pt modelId="{932FFB89-FC74-4B12-AE81-82F00EF7A608}">
      <dgm:prSet custT="1"/>
      <dgm:spPr>
        <a:solidFill>
          <a:srgbClr val="00B050"/>
        </a:solidFill>
      </dgm:spPr>
      <dgm:t>
        <a:bodyPr/>
        <a:lstStyle/>
        <a:p>
          <a:r>
            <a:rPr lang="de-DE" sz="1500" noProof="0" dirty="0"/>
            <a:t>Macht einfach zu viel Spaß</a:t>
          </a:r>
        </a:p>
      </dgm:t>
    </dgm:pt>
    <dgm:pt modelId="{402156FB-1A73-4E5C-BC8E-92C0E87E7049}" type="parTrans" cxnId="{26113878-726F-4CF7-BCE4-B53C8C8145D4}">
      <dgm:prSet/>
      <dgm:spPr/>
      <dgm:t>
        <a:bodyPr/>
        <a:lstStyle/>
        <a:p>
          <a:endParaRPr lang="en-US"/>
        </a:p>
      </dgm:t>
    </dgm:pt>
    <dgm:pt modelId="{DF1E27D4-E867-4B80-B554-AA65B4B49716}" type="sibTrans" cxnId="{26113878-726F-4CF7-BCE4-B53C8C8145D4}">
      <dgm:prSet/>
      <dgm:spPr/>
      <dgm:t>
        <a:bodyPr/>
        <a:lstStyle/>
        <a:p>
          <a:endParaRPr lang="en-US"/>
        </a:p>
      </dgm:t>
    </dgm:pt>
    <dgm:pt modelId="{45573EE3-C272-4C4F-B024-AE3719372858}">
      <dgm:prSet custT="1"/>
      <dgm:spPr>
        <a:solidFill>
          <a:schemeClr val="accent3"/>
        </a:solidFill>
      </dgm:spPr>
      <dgm:t>
        <a:bodyPr/>
        <a:lstStyle/>
        <a:p>
          <a:r>
            <a:rPr lang="de-DE" sz="1500" strike="noStrike" noProof="0" dirty="0"/>
            <a:t>Development hat ein paar Stunden gedauert</a:t>
          </a:r>
        </a:p>
      </dgm:t>
    </dgm:pt>
    <dgm:pt modelId="{2F1C864A-5893-4E7D-82CA-2E7274BB3BB7}" type="parTrans" cxnId="{51C3E38D-F26F-4A5F-AEAA-FDAE3C9CB7CD}">
      <dgm:prSet/>
      <dgm:spPr/>
      <dgm:t>
        <a:bodyPr/>
        <a:lstStyle/>
        <a:p>
          <a:endParaRPr lang="en-US"/>
        </a:p>
      </dgm:t>
    </dgm:pt>
    <dgm:pt modelId="{E07FC99C-1DDB-42D4-800F-E81DA622CEC2}" type="sibTrans" cxnId="{51C3E38D-F26F-4A5F-AEAA-FDAE3C9CB7CD}">
      <dgm:prSet/>
      <dgm:spPr/>
      <dgm:t>
        <a:bodyPr/>
        <a:lstStyle/>
        <a:p>
          <a:endParaRPr lang="en-US"/>
        </a:p>
      </dgm:t>
    </dgm:pt>
    <dgm:pt modelId="{E2FE913A-B05C-49EF-A770-73F7AA784ACC}">
      <dgm:prSet custT="1"/>
      <dgm:spPr>
        <a:solidFill>
          <a:srgbClr val="00B050"/>
        </a:solidFill>
      </dgm:spPr>
      <dgm:t>
        <a:bodyPr/>
        <a:lstStyle/>
        <a:p>
          <a:r>
            <a:rPr lang="de-DE" sz="1500" noProof="0" dirty="0"/>
            <a:t>Replay System </a:t>
          </a:r>
        </a:p>
        <a:p>
          <a:r>
            <a:rPr lang="de-DE" sz="1500" noProof="0" dirty="0"/>
            <a:t>(Bei </a:t>
          </a:r>
          <a:r>
            <a:rPr lang="de-DE" sz="1500" noProof="0" dirty="0" err="1"/>
            <a:t>Emulatornutzung</a:t>
          </a:r>
          <a:r>
            <a:rPr lang="en-US" sz="1500" dirty="0"/>
            <a:t>)</a:t>
          </a:r>
        </a:p>
      </dgm:t>
    </dgm:pt>
    <dgm:pt modelId="{CBEBB618-7060-4EF4-B978-EEE1A82F7440}" type="parTrans" cxnId="{5B3739B5-CC5A-4CDA-B57B-4127D2740D6B}">
      <dgm:prSet/>
      <dgm:spPr/>
      <dgm:t>
        <a:bodyPr/>
        <a:lstStyle/>
        <a:p>
          <a:endParaRPr lang="en-US"/>
        </a:p>
      </dgm:t>
    </dgm:pt>
    <dgm:pt modelId="{FDE49EC1-10A5-4C08-86C6-E5CCA5BE1B87}" type="sibTrans" cxnId="{5B3739B5-CC5A-4CDA-B57B-4127D2740D6B}">
      <dgm:prSet/>
      <dgm:spPr/>
      <dgm:t>
        <a:bodyPr/>
        <a:lstStyle/>
        <a:p>
          <a:endParaRPr lang="en-US"/>
        </a:p>
      </dgm:t>
    </dgm:pt>
    <dgm:pt modelId="{84DAA950-6A08-4F47-82B5-A7D661F60462}">
      <dgm:prSet custT="1"/>
      <dgm:spPr>
        <a:solidFill>
          <a:srgbClr val="00B050"/>
        </a:solidFill>
      </dgm:spPr>
      <dgm:t>
        <a:bodyPr/>
        <a:lstStyle/>
        <a:p>
          <a:r>
            <a:rPr lang="de-DE" sz="1500" noProof="0" dirty="0"/>
            <a:t>Läuft auf jeder Kartoffel </a:t>
          </a:r>
        </a:p>
        <a:p>
          <a:r>
            <a:rPr lang="de-DE" sz="1500" noProof="0" dirty="0"/>
            <a:t>(Man wird nicht von NVIDIA </a:t>
          </a:r>
          <a:r>
            <a:rPr lang="de-DE" sz="1500" noProof="0" dirty="0" err="1"/>
            <a:t>gescammt</a:t>
          </a:r>
          <a:r>
            <a:rPr lang="de-DE" sz="1500" noProof="0" dirty="0"/>
            <a:t> </a:t>
          </a:r>
          <a:r>
            <a:rPr lang="de-DE" sz="1500" noProof="0" dirty="0">
              <a:sym typeface="Wingdings" panose="05000000000000000000" pitchFamily="2" charset="2"/>
            </a:rPr>
            <a:t></a:t>
          </a:r>
          <a:r>
            <a:rPr lang="de-DE" sz="1500" noProof="0" dirty="0"/>
            <a:t>)</a:t>
          </a:r>
        </a:p>
      </dgm:t>
    </dgm:pt>
    <dgm:pt modelId="{5FDA0A95-CF1C-44BF-9A6F-D19C62063B17}" type="parTrans" cxnId="{507DF667-0995-406B-A660-BA15C387DAD6}">
      <dgm:prSet/>
      <dgm:spPr/>
      <dgm:t>
        <a:bodyPr/>
        <a:lstStyle/>
        <a:p>
          <a:endParaRPr lang="en-US"/>
        </a:p>
      </dgm:t>
    </dgm:pt>
    <dgm:pt modelId="{7EB16DE6-9CF2-48EE-9472-6A451BA9ADA1}" type="sibTrans" cxnId="{507DF667-0995-406B-A660-BA15C387DAD6}">
      <dgm:prSet/>
      <dgm:spPr/>
      <dgm:t>
        <a:bodyPr/>
        <a:lstStyle/>
        <a:p>
          <a:endParaRPr lang="en-US"/>
        </a:p>
      </dgm:t>
    </dgm:pt>
    <dgm:pt modelId="{90316FFB-8EB4-4177-ABE2-8EF291D9DF25}">
      <dgm:prSet custT="1"/>
      <dgm:spPr>
        <a:solidFill>
          <a:schemeClr val="accent3"/>
        </a:solidFill>
      </dgm:spPr>
      <dgm:t>
        <a:bodyPr/>
        <a:lstStyle/>
        <a:p>
          <a:r>
            <a:rPr lang="de-DE" sz="1500" noProof="0" dirty="0"/>
            <a:t>Selber entwickeln</a:t>
          </a:r>
        </a:p>
      </dgm:t>
    </dgm:pt>
    <dgm:pt modelId="{A891C5EA-F19D-4D3E-99CE-ED3FD390F93C}" type="sibTrans" cxnId="{F7AC1C53-8E23-43C2-BA87-977603FE265A}">
      <dgm:prSet/>
      <dgm:spPr/>
      <dgm:t>
        <a:bodyPr/>
        <a:lstStyle/>
        <a:p>
          <a:endParaRPr lang="de-DE"/>
        </a:p>
      </dgm:t>
    </dgm:pt>
    <dgm:pt modelId="{74F99511-8AB0-4A27-8A8C-50E3C675339C}" type="parTrans" cxnId="{F7AC1C53-8E23-43C2-BA87-977603FE265A}">
      <dgm:prSet/>
      <dgm:spPr/>
      <dgm:t>
        <a:bodyPr/>
        <a:lstStyle/>
        <a:p>
          <a:endParaRPr lang="de-DE"/>
        </a:p>
      </dgm:t>
    </dgm:pt>
    <dgm:pt modelId="{31176F59-565C-4BDE-A601-85FCA067B950}">
      <dgm:prSet custT="1"/>
      <dgm:spPr>
        <a:solidFill>
          <a:srgbClr val="00B050"/>
        </a:solidFill>
      </dgm:spPr>
      <dgm:t>
        <a:bodyPr/>
        <a:lstStyle/>
        <a:p>
          <a:r>
            <a:rPr lang="en-US" sz="1500" dirty="0"/>
            <a:t>Addictive</a:t>
          </a:r>
        </a:p>
      </dgm:t>
    </dgm:pt>
    <dgm:pt modelId="{F3156D54-7B95-4822-A511-D7619623DA07}" type="sibTrans" cxnId="{CB866F64-392A-40D4-9BB8-E1AB90AFFA04}">
      <dgm:prSet/>
      <dgm:spPr/>
      <dgm:t>
        <a:bodyPr/>
        <a:lstStyle/>
        <a:p>
          <a:endParaRPr lang="en-US"/>
        </a:p>
      </dgm:t>
    </dgm:pt>
    <dgm:pt modelId="{A8E9C758-3273-4CB2-9E4F-08FB177E7A32}" type="parTrans" cxnId="{CB866F64-392A-40D4-9BB8-E1AB90AFFA04}">
      <dgm:prSet/>
      <dgm:spPr/>
      <dgm:t>
        <a:bodyPr/>
        <a:lstStyle/>
        <a:p>
          <a:endParaRPr lang="en-US"/>
        </a:p>
      </dgm:t>
    </dgm:pt>
    <dgm:pt modelId="{A10C0F20-2F3E-4348-A6A4-277B3B8FD287}" type="pres">
      <dgm:prSet presAssocID="{5C323F90-C3F5-466D-BE32-88C502FC0E04}" presName="diagram" presStyleCnt="0">
        <dgm:presLayoutVars>
          <dgm:dir/>
          <dgm:resizeHandles val="exact"/>
        </dgm:presLayoutVars>
      </dgm:prSet>
      <dgm:spPr/>
    </dgm:pt>
    <dgm:pt modelId="{BDD0B1EC-121D-47F5-A86C-72CF19549231}" type="pres">
      <dgm:prSet presAssocID="{54DF5786-231E-4D79-B6E1-C05E195C1975}" presName="node" presStyleLbl="node1" presStyleIdx="0" presStyleCnt="9" custLinFactNeighborX="-2505" custLinFactNeighborY="-47">
        <dgm:presLayoutVars>
          <dgm:bulletEnabled val="1"/>
        </dgm:presLayoutVars>
      </dgm:prSet>
      <dgm:spPr/>
    </dgm:pt>
    <dgm:pt modelId="{01DE76DE-C1AA-428E-A8BC-ECE217ECDBDB}" type="pres">
      <dgm:prSet presAssocID="{7B969D87-A74B-43B8-AFD8-526C852195FD}" presName="sibTrans" presStyleCnt="0"/>
      <dgm:spPr/>
    </dgm:pt>
    <dgm:pt modelId="{048DB381-ED17-4658-ADB1-D1FCCEF6F5A3}" type="pres">
      <dgm:prSet presAssocID="{46DFFE11-D313-4A05-A1A1-09AC1E6B3445}" presName="node" presStyleLbl="node1" presStyleIdx="1" presStyleCnt="9" custLinFactNeighborX="-3492">
        <dgm:presLayoutVars>
          <dgm:bulletEnabled val="1"/>
        </dgm:presLayoutVars>
      </dgm:prSet>
      <dgm:spPr/>
    </dgm:pt>
    <dgm:pt modelId="{BFA9BDC3-5CF1-401A-B7BF-FC6E40AB5734}" type="pres">
      <dgm:prSet presAssocID="{A7D8BC40-0525-4003-A27C-8689D173B4C2}" presName="sibTrans" presStyleCnt="0"/>
      <dgm:spPr/>
    </dgm:pt>
    <dgm:pt modelId="{B53F9130-48E0-424D-B464-1F13EE6983A8}" type="pres">
      <dgm:prSet presAssocID="{31176F59-565C-4BDE-A601-85FCA067B950}" presName="node" presStyleLbl="node1" presStyleIdx="2" presStyleCnt="9" custLinFactX="-13492" custLinFactY="13507" custLinFactNeighborX="-100000" custLinFactNeighborY="100000">
        <dgm:presLayoutVars>
          <dgm:bulletEnabled val="1"/>
        </dgm:presLayoutVars>
      </dgm:prSet>
      <dgm:spPr/>
    </dgm:pt>
    <dgm:pt modelId="{29FB5E5A-D501-4186-BCB5-D4BACDDC2CAF}" type="pres">
      <dgm:prSet presAssocID="{F3156D54-7B95-4822-A511-D7619623DA07}" presName="sibTrans" presStyleCnt="0"/>
      <dgm:spPr/>
    </dgm:pt>
    <dgm:pt modelId="{65C1489E-0D06-49DD-9344-8E064522C36D}" type="pres">
      <dgm:prSet presAssocID="{48C99C85-24B1-43F7-9FDE-9031220AB0B1}" presName="node" presStyleLbl="node1" presStyleIdx="3" presStyleCnt="9" custLinFactNeighborX="-23637" custLinFactNeighborY="-47">
        <dgm:presLayoutVars>
          <dgm:bulletEnabled val="1"/>
        </dgm:presLayoutVars>
      </dgm:prSet>
      <dgm:spPr/>
    </dgm:pt>
    <dgm:pt modelId="{7212FF77-421D-4222-989E-32A337F73860}" type="pres">
      <dgm:prSet presAssocID="{7EEFA400-D463-4FA7-A84F-2D6695C66C2B}" presName="sibTrans" presStyleCnt="0"/>
      <dgm:spPr/>
    </dgm:pt>
    <dgm:pt modelId="{8DC37BB1-922A-4288-9694-4B92C3DF5B26}" type="pres">
      <dgm:prSet presAssocID="{932FFB89-FC74-4B12-AE81-82F00EF7A608}" presName="node" presStyleLbl="node1" presStyleIdx="4" presStyleCnt="9" custLinFactNeighborX="-2504" custLinFactNeighborY="-3160">
        <dgm:presLayoutVars>
          <dgm:bulletEnabled val="1"/>
        </dgm:presLayoutVars>
      </dgm:prSet>
      <dgm:spPr/>
    </dgm:pt>
    <dgm:pt modelId="{DCBF23A2-10B3-4479-AB52-21B724F40D49}" type="pres">
      <dgm:prSet presAssocID="{DF1E27D4-E867-4B80-B554-AA65B4B49716}" presName="sibTrans" presStyleCnt="0"/>
      <dgm:spPr/>
    </dgm:pt>
    <dgm:pt modelId="{F5101A79-5AB5-4A19-B0EB-89328932AFCC}" type="pres">
      <dgm:prSet presAssocID="{45573EE3-C272-4C4F-B024-AE3719372858}" presName="node" presStyleLbl="node1" presStyleIdx="5" presStyleCnt="9" custLinFactX="96363" custLinFactNeighborX="100000" custLinFactNeighborY="-3160">
        <dgm:presLayoutVars>
          <dgm:bulletEnabled val="1"/>
        </dgm:presLayoutVars>
      </dgm:prSet>
      <dgm:spPr/>
    </dgm:pt>
    <dgm:pt modelId="{0ED16DC0-1364-463C-BF8F-630004D4C31B}" type="pres">
      <dgm:prSet presAssocID="{E07FC99C-1DDB-42D4-800F-E81DA622CEC2}" presName="sibTrans" presStyleCnt="0"/>
      <dgm:spPr/>
    </dgm:pt>
    <dgm:pt modelId="{6ED701B2-A2E5-476B-B696-483E79EB6E60}" type="pres">
      <dgm:prSet presAssocID="{E2FE913A-B05C-49EF-A770-73F7AA784ACC}" presName="node" presStyleLbl="node1" presStyleIdx="6" presStyleCnt="9" custLinFactX="-100000" custLinFactY="10395" custLinFactNeighborX="-122504" custLinFactNeighborY="100000">
        <dgm:presLayoutVars>
          <dgm:bulletEnabled val="1"/>
        </dgm:presLayoutVars>
      </dgm:prSet>
      <dgm:spPr/>
    </dgm:pt>
    <dgm:pt modelId="{AC0FAC13-B2DF-4726-8E6E-9A78EED9B821}" type="pres">
      <dgm:prSet presAssocID="{FDE49EC1-10A5-4C08-86C6-E5CCA5BE1B87}" presName="sibTrans" presStyleCnt="0"/>
      <dgm:spPr/>
    </dgm:pt>
    <dgm:pt modelId="{F86DA4F3-6A91-47DF-BD92-A1127530E3E7}" type="pres">
      <dgm:prSet presAssocID="{84DAA950-6A08-4F47-82B5-A7D661F60462}" presName="node" presStyleLbl="node1" presStyleIdx="7" presStyleCnt="9" custLinFactX="-100000" custLinFactY="10395" custLinFactNeighborX="-123492" custLinFactNeighborY="100000">
        <dgm:presLayoutVars>
          <dgm:bulletEnabled val="1"/>
        </dgm:presLayoutVars>
      </dgm:prSet>
      <dgm:spPr/>
    </dgm:pt>
    <dgm:pt modelId="{4A6D982D-169D-46D0-8100-D77C447BB542}" type="pres">
      <dgm:prSet presAssocID="{7EB16DE6-9CF2-48EE-9472-6A451BA9ADA1}" presName="sibTrans" presStyleCnt="0"/>
      <dgm:spPr/>
    </dgm:pt>
    <dgm:pt modelId="{D28449AC-6409-4072-BEDA-A73A7CF4BD64}" type="pres">
      <dgm:prSet presAssocID="{90316FFB-8EB4-4177-ABE2-8EF291D9DF25}" presName="node" presStyleLbl="node1" presStyleIdx="8" presStyleCnt="9" custLinFactX="41363" custLinFactNeighborX="100000" custLinFactNeighborY="-6272">
        <dgm:presLayoutVars>
          <dgm:bulletEnabled val="1"/>
        </dgm:presLayoutVars>
      </dgm:prSet>
      <dgm:spPr/>
    </dgm:pt>
  </dgm:ptLst>
  <dgm:cxnLst>
    <dgm:cxn modelId="{6BD95005-FEDC-4B4F-82B4-4306F8B5A4D2}" type="presOf" srcId="{E2FE913A-B05C-49EF-A770-73F7AA784ACC}" destId="{6ED701B2-A2E5-476B-B696-483E79EB6E60}" srcOrd="0" destOrd="0" presId="urn:microsoft.com/office/officeart/2005/8/layout/default"/>
    <dgm:cxn modelId="{630C6A1A-C432-49E2-8262-8D3D63AF8212}" type="presOf" srcId="{46DFFE11-D313-4A05-A1A1-09AC1E6B3445}" destId="{048DB381-ED17-4658-ADB1-D1FCCEF6F5A3}" srcOrd="0" destOrd="0" presId="urn:microsoft.com/office/officeart/2005/8/layout/default"/>
    <dgm:cxn modelId="{CB866F64-392A-40D4-9BB8-E1AB90AFFA04}" srcId="{5C323F90-C3F5-466D-BE32-88C502FC0E04}" destId="{31176F59-565C-4BDE-A601-85FCA067B950}" srcOrd="2" destOrd="0" parTransId="{A8E9C758-3273-4CB2-9E4F-08FB177E7A32}" sibTransId="{F3156D54-7B95-4822-A511-D7619623DA07}"/>
    <dgm:cxn modelId="{507DF667-0995-406B-A660-BA15C387DAD6}" srcId="{5C323F90-C3F5-466D-BE32-88C502FC0E04}" destId="{84DAA950-6A08-4F47-82B5-A7D661F60462}" srcOrd="7" destOrd="0" parTransId="{5FDA0A95-CF1C-44BF-9A6F-D19C62063B17}" sibTransId="{7EB16DE6-9CF2-48EE-9472-6A451BA9ADA1}"/>
    <dgm:cxn modelId="{F7AC1C53-8E23-43C2-BA87-977603FE265A}" srcId="{5C323F90-C3F5-466D-BE32-88C502FC0E04}" destId="{90316FFB-8EB4-4177-ABE2-8EF291D9DF25}" srcOrd="8" destOrd="0" parTransId="{74F99511-8AB0-4A27-8A8C-50E3C675339C}" sibTransId="{A891C5EA-F19D-4D3E-99CE-ED3FD390F93C}"/>
    <dgm:cxn modelId="{26113878-726F-4CF7-BCE4-B53C8C8145D4}" srcId="{5C323F90-C3F5-466D-BE32-88C502FC0E04}" destId="{932FFB89-FC74-4B12-AE81-82F00EF7A608}" srcOrd="4" destOrd="0" parTransId="{402156FB-1A73-4E5C-BC8E-92C0E87E7049}" sibTransId="{DF1E27D4-E867-4B80-B554-AA65B4B49716}"/>
    <dgm:cxn modelId="{C791BA7A-C8FD-46C2-9580-35516DC5818B}" type="presOf" srcId="{932FFB89-FC74-4B12-AE81-82F00EF7A608}" destId="{8DC37BB1-922A-4288-9694-4B92C3DF5B26}" srcOrd="0" destOrd="0" presId="urn:microsoft.com/office/officeart/2005/8/layout/default"/>
    <dgm:cxn modelId="{F809C083-762C-477E-A178-5F9C6962105B}" type="presOf" srcId="{48C99C85-24B1-43F7-9FDE-9031220AB0B1}" destId="{65C1489E-0D06-49DD-9344-8E064522C36D}" srcOrd="0" destOrd="0" presId="urn:microsoft.com/office/officeart/2005/8/layout/default"/>
    <dgm:cxn modelId="{48281B85-A7D3-421C-8263-3E285E592C15}" type="presOf" srcId="{54DF5786-231E-4D79-B6E1-C05E195C1975}" destId="{BDD0B1EC-121D-47F5-A86C-72CF19549231}" srcOrd="0" destOrd="0" presId="urn:microsoft.com/office/officeart/2005/8/layout/default"/>
    <dgm:cxn modelId="{51C3E38D-F26F-4A5F-AEAA-FDAE3C9CB7CD}" srcId="{5C323F90-C3F5-466D-BE32-88C502FC0E04}" destId="{45573EE3-C272-4C4F-B024-AE3719372858}" srcOrd="5" destOrd="0" parTransId="{2F1C864A-5893-4E7D-82CA-2E7274BB3BB7}" sibTransId="{E07FC99C-1DDB-42D4-800F-E81DA622CEC2}"/>
    <dgm:cxn modelId="{42247D9F-C616-455B-B4D3-3526C2A48D84}" srcId="{5C323F90-C3F5-466D-BE32-88C502FC0E04}" destId="{46DFFE11-D313-4A05-A1A1-09AC1E6B3445}" srcOrd="1" destOrd="0" parTransId="{F5516F29-6F7F-465C-B714-447276BDBCA7}" sibTransId="{A7D8BC40-0525-4003-A27C-8689D173B4C2}"/>
    <dgm:cxn modelId="{5B3739B5-CC5A-4CDA-B57B-4127D2740D6B}" srcId="{5C323F90-C3F5-466D-BE32-88C502FC0E04}" destId="{E2FE913A-B05C-49EF-A770-73F7AA784ACC}" srcOrd="6" destOrd="0" parTransId="{CBEBB618-7060-4EF4-B978-EEE1A82F7440}" sibTransId="{FDE49EC1-10A5-4C08-86C6-E5CCA5BE1B87}"/>
    <dgm:cxn modelId="{E0BAF7BB-F746-4F3D-9258-2DEAF351A051}" type="presOf" srcId="{5C323F90-C3F5-466D-BE32-88C502FC0E04}" destId="{A10C0F20-2F3E-4348-A6A4-277B3B8FD287}" srcOrd="0" destOrd="0" presId="urn:microsoft.com/office/officeart/2005/8/layout/default"/>
    <dgm:cxn modelId="{D49006CD-789C-4737-A845-E03F19CF7EA4}" type="presOf" srcId="{90316FFB-8EB4-4177-ABE2-8EF291D9DF25}" destId="{D28449AC-6409-4072-BEDA-A73A7CF4BD64}" srcOrd="0" destOrd="0" presId="urn:microsoft.com/office/officeart/2005/8/layout/default"/>
    <dgm:cxn modelId="{377A9AD7-AD3A-417B-8CDF-D63581966BB2}" type="presOf" srcId="{31176F59-565C-4BDE-A601-85FCA067B950}" destId="{B53F9130-48E0-424D-B464-1F13EE6983A8}" srcOrd="0" destOrd="0" presId="urn:microsoft.com/office/officeart/2005/8/layout/default"/>
    <dgm:cxn modelId="{CC34F7DB-7745-4CA9-AFE5-0EB5002A7F17}" srcId="{5C323F90-C3F5-466D-BE32-88C502FC0E04}" destId="{54DF5786-231E-4D79-B6E1-C05E195C1975}" srcOrd="0" destOrd="0" parTransId="{5E3C8AD1-33BE-45DE-B145-FC7DC4660867}" sibTransId="{7B969D87-A74B-43B8-AFD8-526C852195FD}"/>
    <dgm:cxn modelId="{C0DD72E3-50EA-4629-98DE-4543ED7F0565}" type="presOf" srcId="{45573EE3-C272-4C4F-B024-AE3719372858}" destId="{F5101A79-5AB5-4A19-B0EB-89328932AFCC}" srcOrd="0" destOrd="0" presId="urn:microsoft.com/office/officeart/2005/8/layout/default"/>
    <dgm:cxn modelId="{8B3EDFEC-7996-43DE-935A-60A676944344}" srcId="{5C323F90-C3F5-466D-BE32-88C502FC0E04}" destId="{48C99C85-24B1-43F7-9FDE-9031220AB0B1}" srcOrd="3" destOrd="0" parTransId="{8AF2F82C-2AC0-4FD6-BEEC-070DA6E9E497}" sibTransId="{7EEFA400-D463-4FA7-A84F-2D6695C66C2B}"/>
    <dgm:cxn modelId="{2B8BDBFA-1ED9-4FB3-B845-8FFE1BA956B7}" type="presOf" srcId="{84DAA950-6A08-4F47-82B5-A7D661F60462}" destId="{F86DA4F3-6A91-47DF-BD92-A1127530E3E7}" srcOrd="0" destOrd="0" presId="urn:microsoft.com/office/officeart/2005/8/layout/default"/>
    <dgm:cxn modelId="{637AD5D7-2BAA-4533-BA93-4B88376A9323}" type="presParOf" srcId="{A10C0F20-2F3E-4348-A6A4-277B3B8FD287}" destId="{BDD0B1EC-121D-47F5-A86C-72CF19549231}" srcOrd="0" destOrd="0" presId="urn:microsoft.com/office/officeart/2005/8/layout/default"/>
    <dgm:cxn modelId="{E0B5D642-BCF6-41DD-BCFB-812D8D35A43A}" type="presParOf" srcId="{A10C0F20-2F3E-4348-A6A4-277B3B8FD287}" destId="{01DE76DE-C1AA-428E-A8BC-ECE217ECDBDB}" srcOrd="1" destOrd="0" presId="urn:microsoft.com/office/officeart/2005/8/layout/default"/>
    <dgm:cxn modelId="{CFBE22C6-6AA5-4F26-BC0F-C4477EA7D413}" type="presParOf" srcId="{A10C0F20-2F3E-4348-A6A4-277B3B8FD287}" destId="{048DB381-ED17-4658-ADB1-D1FCCEF6F5A3}" srcOrd="2" destOrd="0" presId="urn:microsoft.com/office/officeart/2005/8/layout/default"/>
    <dgm:cxn modelId="{EF4FB0E5-EA05-4299-8ABF-678B116B5B3E}" type="presParOf" srcId="{A10C0F20-2F3E-4348-A6A4-277B3B8FD287}" destId="{BFA9BDC3-5CF1-401A-B7BF-FC6E40AB5734}" srcOrd="3" destOrd="0" presId="urn:microsoft.com/office/officeart/2005/8/layout/default"/>
    <dgm:cxn modelId="{8401F6BA-F3D5-4E27-929E-E7A4FEDCC916}" type="presParOf" srcId="{A10C0F20-2F3E-4348-A6A4-277B3B8FD287}" destId="{B53F9130-48E0-424D-B464-1F13EE6983A8}" srcOrd="4" destOrd="0" presId="urn:microsoft.com/office/officeart/2005/8/layout/default"/>
    <dgm:cxn modelId="{0DC63370-CE1C-4BB6-8717-E85A7BD76A59}" type="presParOf" srcId="{A10C0F20-2F3E-4348-A6A4-277B3B8FD287}" destId="{29FB5E5A-D501-4186-BCB5-D4BACDDC2CAF}" srcOrd="5" destOrd="0" presId="urn:microsoft.com/office/officeart/2005/8/layout/default"/>
    <dgm:cxn modelId="{029E719F-3CAA-469C-A0C9-F6C33280B667}" type="presParOf" srcId="{A10C0F20-2F3E-4348-A6A4-277B3B8FD287}" destId="{65C1489E-0D06-49DD-9344-8E064522C36D}" srcOrd="6" destOrd="0" presId="urn:microsoft.com/office/officeart/2005/8/layout/default"/>
    <dgm:cxn modelId="{1496A107-1093-4D68-9F95-603ABAC4170F}" type="presParOf" srcId="{A10C0F20-2F3E-4348-A6A4-277B3B8FD287}" destId="{7212FF77-421D-4222-989E-32A337F73860}" srcOrd="7" destOrd="0" presId="urn:microsoft.com/office/officeart/2005/8/layout/default"/>
    <dgm:cxn modelId="{5E352151-A09B-4222-B870-8CEB80F40595}" type="presParOf" srcId="{A10C0F20-2F3E-4348-A6A4-277B3B8FD287}" destId="{8DC37BB1-922A-4288-9694-4B92C3DF5B26}" srcOrd="8" destOrd="0" presId="urn:microsoft.com/office/officeart/2005/8/layout/default"/>
    <dgm:cxn modelId="{2ED88B51-F0AB-4672-9986-7602DC40007D}" type="presParOf" srcId="{A10C0F20-2F3E-4348-A6A4-277B3B8FD287}" destId="{DCBF23A2-10B3-4479-AB52-21B724F40D49}" srcOrd="9" destOrd="0" presId="urn:microsoft.com/office/officeart/2005/8/layout/default"/>
    <dgm:cxn modelId="{D5542472-103B-4AA3-A198-9D4D6317E70A}" type="presParOf" srcId="{A10C0F20-2F3E-4348-A6A4-277B3B8FD287}" destId="{F5101A79-5AB5-4A19-B0EB-89328932AFCC}" srcOrd="10" destOrd="0" presId="urn:microsoft.com/office/officeart/2005/8/layout/default"/>
    <dgm:cxn modelId="{E3519E1F-BCC2-438E-B6C2-B930993F55C1}" type="presParOf" srcId="{A10C0F20-2F3E-4348-A6A4-277B3B8FD287}" destId="{0ED16DC0-1364-463C-BF8F-630004D4C31B}" srcOrd="11" destOrd="0" presId="urn:microsoft.com/office/officeart/2005/8/layout/default"/>
    <dgm:cxn modelId="{63577681-5560-4EC8-942A-0D2140425FE5}" type="presParOf" srcId="{A10C0F20-2F3E-4348-A6A4-277B3B8FD287}" destId="{6ED701B2-A2E5-476B-B696-483E79EB6E60}" srcOrd="12" destOrd="0" presId="urn:microsoft.com/office/officeart/2005/8/layout/default"/>
    <dgm:cxn modelId="{30751D74-384F-4A1D-BF98-1CE3CDF176E3}" type="presParOf" srcId="{A10C0F20-2F3E-4348-A6A4-277B3B8FD287}" destId="{AC0FAC13-B2DF-4726-8E6E-9A78EED9B821}" srcOrd="13" destOrd="0" presId="urn:microsoft.com/office/officeart/2005/8/layout/default"/>
    <dgm:cxn modelId="{50D1878F-EBF7-4DDE-888C-B0D2AD737B23}" type="presParOf" srcId="{A10C0F20-2F3E-4348-A6A4-277B3B8FD287}" destId="{F86DA4F3-6A91-47DF-BD92-A1127530E3E7}" srcOrd="14" destOrd="0" presId="urn:microsoft.com/office/officeart/2005/8/layout/default"/>
    <dgm:cxn modelId="{84849D45-309E-4F11-BAE1-0E1D035813A4}" type="presParOf" srcId="{A10C0F20-2F3E-4348-A6A4-277B3B8FD287}" destId="{4A6D982D-169D-46D0-8100-D77C447BB542}" srcOrd="15" destOrd="0" presId="urn:microsoft.com/office/officeart/2005/8/layout/default"/>
    <dgm:cxn modelId="{7F7BF7DB-E06C-41F0-BB7E-A236F4FD4EE9}" type="presParOf" srcId="{A10C0F20-2F3E-4348-A6A4-277B3B8FD287}" destId="{D28449AC-6409-4072-BEDA-A73A7CF4BD6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323F90-C3F5-466D-BE32-88C502FC0E0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DF5786-231E-4D79-B6E1-C05E195C1975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Modding easy</a:t>
          </a:r>
        </a:p>
      </dgm:t>
    </dgm:pt>
    <dgm:pt modelId="{5E3C8AD1-33BE-45DE-B145-FC7DC4660867}" type="parTrans" cxnId="{CC34F7DB-7745-4CA9-AFE5-0EB5002A7F17}">
      <dgm:prSet/>
      <dgm:spPr/>
      <dgm:t>
        <a:bodyPr/>
        <a:lstStyle/>
        <a:p>
          <a:endParaRPr lang="en-US"/>
        </a:p>
      </dgm:t>
    </dgm:pt>
    <dgm:pt modelId="{7B969D87-A74B-43B8-AFD8-526C852195FD}" type="sibTrans" cxnId="{CC34F7DB-7745-4CA9-AFE5-0EB5002A7F17}">
      <dgm:prSet/>
      <dgm:spPr/>
      <dgm:t>
        <a:bodyPr/>
        <a:lstStyle/>
        <a:p>
          <a:endParaRPr lang="en-US"/>
        </a:p>
      </dgm:t>
    </dgm:pt>
    <dgm:pt modelId="{46DFFE11-D313-4A05-A1A1-09AC1E6B3445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Retro</a:t>
          </a:r>
        </a:p>
      </dgm:t>
    </dgm:pt>
    <dgm:pt modelId="{F5516F29-6F7F-465C-B714-447276BDBCA7}" type="parTrans" cxnId="{42247D9F-C616-455B-B4D3-3526C2A48D84}">
      <dgm:prSet/>
      <dgm:spPr/>
      <dgm:t>
        <a:bodyPr/>
        <a:lstStyle/>
        <a:p>
          <a:endParaRPr lang="en-US"/>
        </a:p>
      </dgm:t>
    </dgm:pt>
    <dgm:pt modelId="{A7D8BC40-0525-4003-A27C-8689D173B4C2}" type="sibTrans" cxnId="{42247D9F-C616-455B-B4D3-3526C2A48D84}">
      <dgm:prSet/>
      <dgm:spPr/>
      <dgm:t>
        <a:bodyPr/>
        <a:lstStyle/>
        <a:p>
          <a:endParaRPr lang="en-US"/>
        </a:p>
      </dgm:t>
    </dgm:pt>
    <dgm:pt modelId="{48C99C85-24B1-43F7-9FDE-9031220AB0B1}">
      <dgm:prSet/>
      <dgm:spPr>
        <a:solidFill>
          <a:srgbClr val="00B050"/>
        </a:solidFill>
      </dgm:spPr>
      <dgm:t>
        <a:bodyPr/>
        <a:lstStyle/>
        <a:p>
          <a:r>
            <a:rPr lang="en-US" strike="sngStrike" dirty="0"/>
            <a:t>Man muss ASM </a:t>
          </a:r>
          <a:r>
            <a:rPr lang="en-US" strike="sngStrike" dirty="0" err="1"/>
            <a:t>können</a:t>
          </a:r>
          <a:endParaRPr lang="en-US" strike="sngStrike" dirty="0"/>
        </a:p>
        <a:p>
          <a:r>
            <a:rPr lang="en-US" strike="noStrike" dirty="0"/>
            <a:t>Skill Issue</a:t>
          </a:r>
        </a:p>
      </dgm:t>
    </dgm:pt>
    <dgm:pt modelId="{8AF2F82C-2AC0-4FD6-BEEC-070DA6E9E497}" type="parTrans" cxnId="{8B3EDFEC-7996-43DE-935A-60A676944344}">
      <dgm:prSet/>
      <dgm:spPr/>
      <dgm:t>
        <a:bodyPr/>
        <a:lstStyle/>
        <a:p>
          <a:endParaRPr lang="en-US"/>
        </a:p>
      </dgm:t>
    </dgm:pt>
    <dgm:pt modelId="{7EEFA400-D463-4FA7-A84F-2D6695C66C2B}" type="sibTrans" cxnId="{8B3EDFEC-7996-43DE-935A-60A676944344}">
      <dgm:prSet/>
      <dgm:spPr/>
      <dgm:t>
        <a:bodyPr/>
        <a:lstStyle/>
        <a:p>
          <a:endParaRPr lang="en-US"/>
        </a:p>
      </dgm:t>
    </dgm:pt>
    <dgm:pt modelId="{932FFB89-FC74-4B12-AE81-82F00EF7A608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Macht einfach zu viel Spaß</a:t>
          </a:r>
        </a:p>
      </dgm:t>
    </dgm:pt>
    <dgm:pt modelId="{402156FB-1A73-4E5C-BC8E-92C0E87E7049}" type="parTrans" cxnId="{26113878-726F-4CF7-BCE4-B53C8C8145D4}">
      <dgm:prSet/>
      <dgm:spPr/>
      <dgm:t>
        <a:bodyPr/>
        <a:lstStyle/>
        <a:p>
          <a:endParaRPr lang="en-US"/>
        </a:p>
      </dgm:t>
    </dgm:pt>
    <dgm:pt modelId="{DF1E27D4-E867-4B80-B554-AA65B4B49716}" type="sibTrans" cxnId="{26113878-726F-4CF7-BCE4-B53C8C8145D4}">
      <dgm:prSet/>
      <dgm:spPr/>
      <dgm:t>
        <a:bodyPr/>
        <a:lstStyle/>
        <a:p>
          <a:endParaRPr lang="en-US"/>
        </a:p>
      </dgm:t>
    </dgm:pt>
    <dgm:pt modelId="{45573EE3-C272-4C4F-B024-AE3719372858}">
      <dgm:prSet/>
      <dgm:spPr>
        <a:solidFill>
          <a:srgbClr val="00B050"/>
        </a:solidFill>
      </dgm:spPr>
      <dgm:t>
        <a:bodyPr/>
        <a:lstStyle/>
        <a:p>
          <a:r>
            <a:rPr lang="de-DE" strike="sngStrike" noProof="0" dirty="0"/>
            <a:t>Development hat ein paar Stunden gedauert</a:t>
          </a:r>
        </a:p>
        <a:p>
          <a:r>
            <a:rPr lang="de-DE" strike="noStrike" noProof="0" dirty="0"/>
            <a:t>Installation von heutigen Spielen dauert Stunden</a:t>
          </a:r>
        </a:p>
      </dgm:t>
    </dgm:pt>
    <dgm:pt modelId="{2F1C864A-5893-4E7D-82CA-2E7274BB3BB7}" type="parTrans" cxnId="{51C3E38D-F26F-4A5F-AEAA-FDAE3C9CB7CD}">
      <dgm:prSet/>
      <dgm:spPr/>
      <dgm:t>
        <a:bodyPr/>
        <a:lstStyle/>
        <a:p>
          <a:endParaRPr lang="en-US"/>
        </a:p>
      </dgm:t>
    </dgm:pt>
    <dgm:pt modelId="{E07FC99C-1DDB-42D4-800F-E81DA622CEC2}" type="sibTrans" cxnId="{51C3E38D-F26F-4A5F-AEAA-FDAE3C9CB7CD}">
      <dgm:prSet/>
      <dgm:spPr/>
      <dgm:t>
        <a:bodyPr/>
        <a:lstStyle/>
        <a:p>
          <a:endParaRPr lang="en-US"/>
        </a:p>
      </dgm:t>
    </dgm:pt>
    <dgm:pt modelId="{E2FE913A-B05C-49EF-A770-73F7AA784ACC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Replay System </a:t>
          </a:r>
        </a:p>
        <a:p>
          <a:r>
            <a:rPr lang="de-DE" noProof="0" dirty="0"/>
            <a:t>(Bei </a:t>
          </a:r>
          <a:r>
            <a:rPr lang="de-DE" noProof="0" dirty="0" err="1"/>
            <a:t>Emulatornutzung</a:t>
          </a:r>
          <a:r>
            <a:rPr lang="en-US" dirty="0"/>
            <a:t>)</a:t>
          </a:r>
        </a:p>
      </dgm:t>
    </dgm:pt>
    <dgm:pt modelId="{CBEBB618-7060-4EF4-B978-EEE1A82F7440}" type="parTrans" cxnId="{5B3739B5-CC5A-4CDA-B57B-4127D2740D6B}">
      <dgm:prSet/>
      <dgm:spPr/>
      <dgm:t>
        <a:bodyPr/>
        <a:lstStyle/>
        <a:p>
          <a:endParaRPr lang="en-US"/>
        </a:p>
      </dgm:t>
    </dgm:pt>
    <dgm:pt modelId="{FDE49EC1-10A5-4C08-86C6-E5CCA5BE1B87}" type="sibTrans" cxnId="{5B3739B5-CC5A-4CDA-B57B-4127D2740D6B}">
      <dgm:prSet/>
      <dgm:spPr/>
      <dgm:t>
        <a:bodyPr/>
        <a:lstStyle/>
        <a:p>
          <a:endParaRPr lang="en-US"/>
        </a:p>
      </dgm:t>
    </dgm:pt>
    <dgm:pt modelId="{84DAA950-6A08-4F47-82B5-A7D661F60462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Läuft auf jeder Kartoffel </a:t>
          </a:r>
        </a:p>
        <a:p>
          <a:r>
            <a:rPr lang="de-DE" noProof="0" dirty="0"/>
            <a:t>(Man wird nicht von NVIDIA </a:t>
          </a:r>
          <a:r>
            <a:rPr lang="de-DE" noProof="0" dirty="0" err="1"/>
            <a:t>gescammt</a:t>
          </a:r>
          <a:r>
            <a:rPr lang="de-DE" noProof="0" dirty="0"/>
            <a:t> </a:t>
          </a:r>
          <a:r>
            <a:rPr lang="de-DE" noProof="0" dirty="0">
              <a:sym typeface="Wingdings" panose="05000000000000000000" pitchFamily="2" charset="2"/>
            </a:rPr>
            <a:t></a:t>
          </a:r>
          <a:r>
            <a:rPr lang="de-DE" noProof="0" dirty="0"/>
            <a:t>)</a:t>
          </a:r>
        </a:p>
      </dgm:t>
    </dgm:pt>
    <dgm:pt modelId="{5FDA0A95-CF1C-44BF-9A6F-D19C62063B17}" type="parTrans" cxnId="{507DF667-0995-406B-A660-BA15C387DAD6}">
      <dgm:prSet/>
      <dgm:spPr/>
      <dgm:t>
        <a:bodyPr/>
        <a:lstStyle/>
        <a:p>
          <a:endParaRPr lang="en-US"/>
        </a:p>
      </dgm:t>
    </dgm:pt>
    <dgm:pt modelId="{7EB16DE6-9CF2-48EE-9472-6A451BA9ADA1}" type="sibTrans" cxnId="{507DF667-0995-406B-A660-BA15C387DAD6}">
      <dgm:prSet/>
      <dgm:spPr/>
      <dgm:t>
        <a:bodyPr/>
        <a:lstStyle/>
        <a:p>
          <a:endParaRPr lang="en-US"/>
        </a:p>
      </dgm:t>
    </dgm:pt>
    <dgm:pt modelId="{90316FFB-8EB4-4177-ABE2-8EF291D9DF25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Selber entwickeln  bringt Erfolgsgefühle auch für schlechte Spieler</a:t>
          </a:r>
        </a:p>
      </dgm:t>
    </dgm:pt>
    <dgm:pt modelId="{A891C5EA-F19D-4D3E-99CE-ED3FD390F93C}" type="sibTrans" cxnId="{F7AC1C53-8E23-43C2-BA87-977603FE265A}">
      <dgm:prSet/>
      <dgm:spPr/>
      <dgm:t>
        <a:bodyPr/>
        <a:lstStyle/>
        <a:p>
          <a:endParaRPr lang="de-DE"/>
        </a:p>
      </dgm:t>
    </dgm:pt>
    <dgm:pt modelId="{74F99511-8AB0-4A27-8A8C-50E3C675339C}" type="parTrans" cxnId="{F7AC1C53-8E23-43C2-BA87-977603FE265A}">
      <dgm:prSet/>
      <dgm:spPr/>
      <dgm:t>
        <a:bodyPr/>
        <a:lstStyle/>
        <a:p>
          <a:endParaRPr lang="de-DE"/>
        </a:p>
      </dgm:t>
    </dgm:pt>
    <dgm:pt modelId="{31176F59-565C-4BDE-A601-85FCA067B950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Addictive</a:t>
          </a:r>
        </a:p>
      </dgm:t>
    </dgm:pt>
    <dgm:pt modelId="{F3156D54-7B95-4822-A511-D7619623DA07}" type="sibTrans" cxnId="{CB866F64-392A-40D4-9BB8-E1AB90AFFA04}">
      <dgm:prSet/>
      <dgm:spPr/>
      <dgm:t>
        <a:bodyPr/>
        <a:lstStyle/>
        <a:p>
          <a:endParaRPr lang="en-US"/>
        </a:p>
      </dgm:t>
    </dgm:pt>
    <dgm:pt modelId="{A8E9C758-3273-4CB2-9E4F-08FB177E7A32}" type="parTrans" cxnId="{CB866F64-392A-40D4-9BB8-E1AB90AFFA04}">
      <dgm:prSet/>
      <dgm:spPr/>
      <dgm:t>
        <a:bodyPr/>
        <a:lstStyle/>
        <a:p>
          <a:endParaRPr lang="en-US"/>
        </a:p>
      </dgm:t>
    </dgm:pt>
    <dgm:pt modelId="{A10C0F20-2F3E-4348-A6A4-277B3B8FD287}" type="pres">
      <dgm:prSet presAssocID="{5C323F90-C3F5-466D-BE32-88C502FC0E04}" presName="diagram" presStyleCnt="0">
        <dgm:presLayoutVars>
          <dgm:dir/>
          <dgm:resizeHandles val="exact"/>
        </dgm:presLayoutVars>
      </dgm:prSet>
      <dgm:spPr/>
    </dgm:pt>
    <dgm:pt modelId="{BDD0B1EC-121D-47F5-A86C-72CF19549231}" type="pres">
      <dgm:prSet presAssocID="{54DF5786-231E-4D79-B6E1-C05E195C1975}" presName="node" presStyleLbl="node1" presStyleIdx="0" presStyleCnt="9" custLinFactNeighborX="-2505" custLinFactNeighborY="-47">
        <dgm:presLayoutVars>
          <dgm:bulletEnabled val="1"/>
        </dgm:presLayoutVars>
      </dgm:prSet>
      <dgm:spPr/>
    </dgm:pt>
    <dgm:pt modelId="{01DE76DE-C1AA-428E-A8BC-ECE217ECDBDB}" type="pres">
      <dgm:prSet presAssocID="{7B969D87-A74B-43B8-AFD8-526C852195FD}" presName="sibTrans" presStyleCnt="0"/>
      <dgm:spPr/>
    </dgm:pt>
    <dgm:pt modelId="{048DB381-ED17-4658-ADB1-D1FCCEF6F5A3}" type="pres">
      <dgm:prSet presAssocID="{46DFFE11-D313-4A05-A1A1-09AC1E6B3445}" presName="node" presStyleLbl="node1" presStyleIdx="1" presStyleCnt="9" custLinFactNeighborX="-3492">
        <dgm:presLayoutVars>
          <dgm:bulletEnabled val="1"/>
        </dgm:presLayoutVars>
      </dgm:prSet>
      <dgm:spPr/>
    </dgm:pt>
    <dgm:pt modelId="{BFA9BDC3-5CF1-401A-B7BF-FC6E40AB5734}" type="pres">
      <dgm:prSet presAssocID="{A7D8BC40-0525-4003-A27C-8689D173B4C2}" presName="sibTrans" presStyleCnt="0"/>
      <dgm:spPr/>
    </dgm:pt>
    <dgm:pt modelId="{B53F9130-48E0-424D-B464-1F13EE6983A8}" type="pres">
      <dgm:prSet presAssocID="{31176F59-565C-4BDE-A601-85FCA067B950}" presName="node" presStyleLbl="node1" presStyleIdx="2" presStyleCnt="9" custLinFactX="-13492" custLinFactY="13507" custLinFactNeighborX="-100000" custLinFactNeighborY="100000">
        <dgm:presLayoutVars>
          <dgm:bulletEnabled val="1"/>
        </dgm:presLayoutVars>
      </dgm:prSet>
      <dgm:spPr/>
    </dgm:pt>
    <dgm:pt modelId="{29FB5E5A-D501-4186-BCB5-D4BACDDC2CAF}" type="pres">
      <dgm:prSet presAssocID="{F3156D54-7B95-4822-A511-D7619623DA07}" presName="sibTrans" presStyleCnt="0"/>
      <dgm:spPr/>
    </dgm:pt>
    <dgm:pt modelId="{65C1489E-0D06-49DD-9344-8E064522C36D}" type="pres">
      <dgm:prSet presAssocID="{48C99C85-24B1-43F7-9FDE-9031220AB0B1}" presName="node" presStyleLbl="node1" presStyleIdx="3" presStyleCnt="9" custLinFactNeighborX="-23637" custLinFactNeighborY="-47">
        <dgm:presLayoutVars>
          <dgm:bulletEnabled val="1"/>
        </dgm:presLayoutVars>
      </dgm:prSet>
      <dgm:spPr/>
    </dgm:pt>
    <dgm:pt modelId="{7212FF77-421D-4222-989E-32A337F73860}" type="pres">
      <dgm:prSet presAssocID="{7EEFA400-D463-4FA7-A84F-2D6695C66C2B}" presName="sibTrans" presStyleCnt="0"/>
      <dgm:spPr/>
    </dgm:pt>
    <dgm:pt modelId="{8DC37BB1-922A-4288-9694-4B92C3DF5B26}" type="pres">
      <dgm:prSet presAssocID="{932FFB89-FC74-4B12-AE81-82F00EF7A608}" presName="node" presStyleLbl="node1" presStyleIdx="4" presStyleCnt="9" custLinFactNeighborX="-2504" custLinFactNeighborY="-3160">
        <dgm:presLayoutVars>
          <dgm:bulletEnabled val="1"/>
        </dgm:presLayoutVars>
      </dgm:prSet>
      <dgm:spPr/>
    </dgm:pt>
    <dgm:pt modelId="{DCBF23A2-10B3-4479-AB52-21B724F40D49}" type="pres">
      <dgm:prSet presAssocID="{DF1E27D4-E867-4B80-B554-AA65B4B49716}" presName="sibTrans" presStyleCnt="0"/>
      <dgm:spPr/>
    </dgm:pt>
    <dgm:pt modelId="{F5101A79-5AB5-4A19-B0EB-89328932AFCC}" type="pres">
      <dgm:prSet presAssocID="{45573EE3-C272-4C4F-B024-AE3719372858}" presName="node" presStyleLbl="node1" presStyleIdx="5" presStyleCnt="9" custLinFactX="96363" custLinFactNeighborX="100000" custLinFactNeighborY="-3160">
        <dgm:presLayoutVars>
          <dgm:bulletEnabled val="1"/>
        </dgm:presLayoutVars>
      </dgm:prSet>
      <dgm:spPr/>
    </dgm:pt>
    <dgm:pt modelId="{0ED16DC0-1364-463C-BF8F-630004D4C31B}" type="pres">
      <dgm:prSet presAssocID="{E07FC99C-1DDB-42D4-800F-E81DA622CEC2}" presName="sibTrans" presStyleCnt="0"/>
      <dgm:spPr/>
    </dgm:pt>
    <dgm:pt modelId="{6ED701B2-A2E5-476B-B696-483E79EB6E60}" type="pres">
      <dgm:prSet presAssocID="{E2FE913A-B05C-49EF-A770-73F7AA784ACC}" presName="node" presStyleLbl="node1" presStyleIdx="6" presStyleCnt="9" custLinFactX="-100000" custLinFactY="10395" custLinFactNeighborX="-122504" custLinFactNeighborY="100000">
        <dgm:presLayoutVars>
          <dgm:bulletEnabled val="1"/>
        </dgm:presLayoutVars>
      </dgm:prSet>
      <dgm:spPr/>
    </dgm:pt>
    <dgm:pt modelId="{AC0FAC13-B2DF-4726-8E6E-9A78EED9B821}" type="pres">
      <dgm:prSet presAssocID="{FDE49EC1-10A5-4C08-86C6-E5CCA5BE1B87}" presName="sibTrans" presStyleCnt="0"/>
      <dgm:spPr/>
    </dgm:pt>
    <dgm:pt modelId="{F86DA4F3-6A91-47DF-BD92-A1127530E3E7}" type="pres">
      <dgm:prSet presAssocID="{84DAA950-6A08-4F47-82B5-A7D661F60462}" presName="node" presStyleLbl="node1" presStyleIdx="7" presStyleCnt="9" custLinFactX="-100000" custLinFactY="10395" custLinFactNeighborX="-123492" custLinFactNeighborY="100000">
        <dgm:presLayoutVars>
          <dgm:bulletEnabled val="1"/>
        </dgm:presLayoutVars>
      </dgm:prSet>
      <dgm:spPr/>
    </dgm:pt>
    <dgm:pt modelId="{4A6D982D-169D-46D0-8100-D77C447BB542}" type="pres">
      <dgm:prSet presAssocID="{7EB16DE6-9CF2-48EE-9472-6A451BA9ADA1}" presName="sibTrans" presStyleCnt="0"/>
      <dgm:spPr/>
    </dgm:pt>
    <dgm:pt modelId="{D28449AC-6409-4072-BEDA-A73A7CF4BD64}" type="pres">
      <dgm:prSet presAssocID="{90316FFB-8EB4-4177-ABE2-8EF291D9DF25}" presName="node" presStyleLbl="node1" presStyleIdx="8" presStyleCnt="9" custLinFactX="41363" custLinFactNeighborX="100000" custLinFactNeighborY="-6272">
        <dgm:presLayoutVars>
          <dgm:bulletEnabled val="1"/>
        </dgm:presLayoutVars>
      </dgm:prSet>
      <dgm:spPr/>
    </dgm:pt>
  </dgm:ptLst>
  <dgm:cxnLst>
    <dgm:cxn modelId="{6BD95005-FEDC-4B4F-82B4-4306F8B5A4D2}" type="presOf" srcId="{E2FE913A-B05C-49EF-A770-73F7AA784ACC}" destId="{6ED701B2-A2E5-476B-B696-483E79EB6E60}" srcOrd="0" destOrd="0" presId="urn:microsoft.com/office/officeart/2005/8/layout/default"/>
    <dgm:cxn modelId="{630C6A1A-C432-49E2-8262-8D3D63AF8212}" type="presOf" srcId="{46DFFE11-D313-4A05-A1A1-09AC1E6B3445}" destId="{048DB381-ED17-4658-ADB1-D1FCCEF6F5A3}" srcOrd="0" destOrd="0" presId="urn:microsoft.com/office/officeart/2005/8/layout/default"/>
    <dgm:cxn modelId="{CB866F64-392A-40D4-9BB8-E1AB90AFFA04}" srcId="{5C323F90-C3F5-466D-BE32-88C502FC0E04}" destId="{31176F59-565C-4BDE-A601-85FCA067B950}" srcOrd="2" destOrd="0" parTransId="{A8E9C758-3273-4CB2-9E4F-08FB177E7A32}" sibTransId="{F3156D54-7B95-4822-A511-D7619623DA07}"/>
    <dgm:cxn modelId="{507DF667-0995-406B-A660-BA15C387DAD6}" srcId="{5C323F90-C3F5-466D-BE32-88C502FC0E04}" destId="{84DAA950-6A08-4F47-82B5-A7D661F60462}" srcOrd="7" destOrd="0" parTransId="{5FDA0A95-CF1C-44BF-9A6F-D19C62063B17}" sibTransId="{7EB16DE6-9CF2-48EE-9472-6A451BA9ADA1}"/>
    <dgm:cxn modelId="{F7AC1C53-8E23-43C2-BA87-977603FE265A}" srcId="{5C323F90-C3F5-466D-BE32-88C502FC0E04}" destId="{90316FFB-8EB4-4177-ABE2-8EF291D9DF25}" srcOrd="8" destOrd="0" parTransId="{74F99511-8AB0-4A27-8A8C-50E3C675339C}" sibTransId="{A891C5EA-F19D-4D3E-99CE-ED3FD390F93C}"/>
    <dgm:cxn modelId="{26113878-726F-4CF7-BCE4-B53C8C8145D4}" srcId="{5C323F90-C3F5-466D-BE32-88C502FC0E04}" destId="{932FFB89-FC74-4B12-AE81-82F00EF7A608}" srcOrd="4" destOrd="0" parTransId="{402156FB-1A73-4E5C-BC8E-92C0E87E7049}" sibTransId="{DF1E27D4-E867-4B80-B554-AA65B4B49716}"/>
    <dgm:cxn modelId="{C791BA7A-C8FD-46C2-9580-35516DC5818B}" type="presOf" srcId="{932FFB89-FC74-4B12-AE81-82F00EF7A608}" destId="{8DC37BB1-922A-4288-9694-4B92C3DF5B26}" srcOrd="0" destOrd="0" presId="urn:microsoft.com/office/officeart/2005/8/layout/default"/>
    <dgm:cxn modelId="{F809C083-762C-477E-A178-5F9C6962105B}" type="presOf" srcId="{48C99C85-24B1-43F7-9FDE-9031220AB0B1}" destId="{65C1489E-0D06-49DD-9344-8E064522C36D}" srcOrd="0" destOrd="0" presId="urn:microsoft.com/office/officeart/2005/8/layout/default"/>
    <dgm:cxn modelId="{48281B85-A7D3-421C-8263-3E285E592C15}" type="presOf" srcId="{54DF5786-231E-4D79-B6E1-C05E195C1975}" destId="{BDD0B1EC-121D-47F5-A86C-72CF19549231}" srcOrd="0" destOrd="0" presId="urn:microsoft.com/office/officeart/2005/8/layout/default"/>
    <dgm:cxn modelId="{51C3E38D-F26F-4A5F-AEAA-FDAE3C9CB7CD}" srcId="{5C323F90-C3F5-466D-BE32-88C502FC0E04}" destId="{45573EE3-C272-4C4F-B024-AE3719372858}" srcOrd="5" destOrd="0" parTransId="{2F1C864A-5893-4E7D-82CA-2E7274BB3BB7}" sibTransId="{E07FC99C-1DDB-42D4-800F-E81DA622CEC2}"/>
    <dgm:cxn modelId="{42247D9F-C616-455B-B4D3-3526C2A48D84}" srcId="{5C323F90-C3F5-466D-BE32-88C502FC0E04}" destId="{46DFFE11-D313-4A05-A1A1-09AC1E6B3445}" srcOrd="1" destOrd="0" parTransId="{F5516F29-6F7F-465C-B714-447276BDBCA7}" sibTransId="{A7D8BC40-0525-4003-A27C-8689D173B4C2}"/>
    <dgm:cxn modelId="{5B3739B5-CC5A-4CDA-B57B-4127D2740D6B}" srcId="{5C323F90-C3F5-466D-BE32-88C502FC0E04}" destId="{E2FE913A-B05C-49EF-A770-73F7AA784ACC}" srcOrd="6" destOrd="0" parTransId="{CBEBB618-7060-4EF4-B978-EEE1A82F7440}" sibTransId="{FDE49EC1-10A5-4C08-86C6-E5CCA5BE1B87}"/>
    <dgm:cxn modelId="{E0BAF7BB-F746-4F3D-9258-2DEAF351A051}" type="presOf" srcId="{5C323F90-C3F5-466D-BE32-88C502FC0E04}" destId="{A10C0F20-2F3E-4348-A6A4-277B3B8FD287}" srcOrd="0" destOrd="0" presId="urn:microsoft.com/office/officeart/2005/8/layout/default"/>
    <dgm:cxn modelId="{D49006CD-789C-4737-A845-E03F19CF7EA4}" type="presOf" srcId="{90316FFB-8EB4-4177-ABE2-8EF291D9DF25}" destId="{D28449AC-6409-4072-BEDA-A73A7CF4BD64}" srcOrd="0" destOrd="0" presId="urn:microsoft.com/office/officeart/2005/8/layout/default"/>
    <dgm:cxn modelId="{377A9AD7-AD3A-417B-8CDF-D63581966BB2}" type="presOf" srcId="{31176F59-565C-4BDE-A601-85FCA067B950}" destId="{B53F9130-48E0-424D-B464-1F13EE6983A8}" srcOrd="0" destOrd="0" presId="urn:microsoft.com/office/officeart/2005/8/layout/default"/>
    <dgm:cxn modelId="{CC34F7DB-7745-4CA9-AFE5-0EB5002A7F17}" srcId="{5C323F90-C3F5-466D-BE32-88C502FC0E04}" destId="{54DF5786-231E-4D79-B6E1-C05E195C1975}" srcOrd="0" destOrd="0" parTransId="{5E3C8AD1-33BE-45DE-B145-FC7DC4660867}" sibTransId="{7B969D87-A74B-43B8-AFD8-526C852195FD}"/>
    <dgm:cxn modelId="{C0DD72E3-50EA-4629-98DE-4543ED7F0565}" type="presOf" srcId="{45573EE3-C272-4C4F-B024-AE3719372858}" destId="{F5101A79-5AB5-4A19-B0EB-89328932AFCC}" srcOrd="0" destOrd="0" presId="urn:microsoft.com/office/officeart/2005/8/layout/default"/>
    <dgm:cxn modelId="{8B3EDFEC-7996-43DE-935A-60A676944344}" srcId="{5C323F90-C3F5-466D-BE32-88C502FC0E04}" destId="{48C99C85-24B1-43F7-9FDE-9031220AB0B1}" srcOrd="3" destOrd="0" parTransId="{8AF2F82C-2AC0-4FD6-BEEC-070DA6E9E497}" sibTransId="{7EEFA400-D463-4FA7-A84F-2D6695C66C2B}"/>
    <dgm:cxn modelId="{2B8BDBFA-1ED9-4FB3-B845-8FFE1BA956B7}" type="presOf" srcId="{84DAA950-6A08-4F47-82B5-A7D661F60462}" destId="{F86DA4F3-6A91-47DF-BD92-A1127530E3E7}" srcOrd="0" destOrd="0" presId="urn:microsoft.com/office/officeart/2005/8/layout/default"/>
    <dgm:cxn modelId="{637AD5D7-2BAA-4533-BA93-4B88376A9323}" type="presParOf" srcId="{A10C0F20-2F3E-4348-A6A4-277B3B8FD287}" destId="{BDD0B1EC-121D-47F5-A86C-72CF19549231}" srcOrd="0" destOrd="0" presId="urn:microsoft.com/office/officeart/2005/8/layout/default"/>
    <dgm:cxn modelId="{E0B5D642-BCF6-41DD-BCFB-812D8D35A43A}" type="presParOf" srcId="{A10C0F20-2F3E-4348-A6A4-277B3B8FD287}" destId="{01DE76DE-C1AA-428E-A8BC-ECE217ECDBDB}" srcOrd="1" destOrd="0" presId="urn:microsoft.com/office/officeart/2005/8/layout/default"/>
    <dgm:cxn modelId="{CFBE22C6-6AA5-4F26-BC0F-C4477EA7D413}" type="presParOf" srcId="{A10C0F20-2F3E-4348-A6A4-277B3B8FD287}" destId="{048DB381-ED17-4658-ADB1-D1FCCEF6F5A3}" srcOrd="2" destOrd="0" presId="urn:microsoft.com/office/officeart/2005/8/layout/default"/>
    <dgm:cxn modelId="{EF4FB0E5-EA05-4299-8ABF-678B116B5B3E}" type="presParOf" srcId="{A10C0F20-2F3E-4348-A6A4-277B3B8FD287}" destId="{BFA9BDC3-5CF1-401A-B7BF-FC6E40AB5734}" srcOrd="3" destOrd="0" presId="urn:microsoft.com/office/officeart/2005/8/layout/default"/>
    <dgm:cxn modelId="{8401F6BA-F3D5-4E27-929E-E7A4FEDCC916}" type="presParOf" srcId="{A10C0F20-2F3E-4348-A6A4-277B3B8FD287}" destId="{B53F9130-48E0-424D-B464-1F13EE6983A8}" srcOrd="4" destOrd="0" presId="urn:microsoft.com/office/officeart/2005/8/layout/default"/>
    <dgm:cxn modelId="{0DC63370-CE1C-4BB6-8717-E85A7BD76A59}" type="presParOf" srcId="{A10C0F20-2F3E-4348-A6A4-277B3B8FD287}" destId="{29FB5E5A-D501-4186-BCB5-D4BACDDC2CAF}" srcOrd="5" destOrd="0" presId="urn:microsoft.com/office/officeart/2005/8/layout/default"/>
    <dgm:cxn modelId="{029E719F-3CAA-469C-A0C9-F6C33280B667}" type="presParOf" srcId="{A10C0F20-2F3E-4348-A6A4-277B3B8FD287}" destId="{65C1489E-0D06-49DD-9344-8E064522C36D}" srcOrd="6" destOrd="0" presId="urn:microsoft.com/office/officeart/2005/8/layout/default"/>
    <dgm:cxn modelId="{1496A107-1093-4D68-9F95-603ABAC4170F}" type="presParOf" srcId="{A10C0F20-2F3E-4348-A6A4-277B3B8FD287}" destId="{7212FF77-421D-4222-989E-32A337F73860}" srcOrd="7" destOrd="0" presId="urn:microsoft.com/office/officeart/2005/8/layout/default"/>
    <dgm:cxn modelId="{5E352151-A09B-4222-B870-8CEB80F40595}" type="presParOf" srcId="{A10C0F20-2F3E-4348-A6A4-277B3B8FD287}" destId="{8DC37BB1-922A-4288-9694-4B92C3DF5B26}" srcOrd="8" destOrd="0" presId="urn:microsoft.com/office/officeart/2005/8/layout/default"/>
    <dgm:cxn modelId="{2ED88B51-F0AB-4672-9986-7602DC40007D}" type="presParOf" srcId="{A10C0F20-2F3E-4348-A6A4-277B3B8FD287}" destId="{DCBF23A2-10B3-4479-AB52-21B724F40D49}" srcOrd="9" destOrd="0" presId="urn:microsoft.com/office/officeart/2005/8/layout/default"/>
    <dgm:cxn modelId="{D5542472-103B-4AA3-A198-9D4D6317E70A}" type="presParOf" srcId="{A10C0F20-2F3E-4348-A6A4-277B3B8FD287}" destId="{F5101A79-5AB5-4A19-B0EB-89328932AFCC}" srcOrd="10" destOrd="0" presId="urn:microsoft.com/office/officeart/2005/8/layout/default"/>
    <dgm:cxn modelId="{E3519E1F-BCC2-438E-B6C2-B930993F55C1}" type="presParOf" srcId="{A10C0F20-2F3E-4348-A6A4-277B3B8FD287}" destId="{0ED16DC0-1364-463C-BF8F-630004D4C31B}" srcOrd="11" destOrd="0" presId="urn:microsoft.com/office/officeart/2005/8/layout/default"/>
    <dgm:cxn modelId="{63577681-5560-4EC8-942A-0D2140425FE5}" type="presParOf" srcId="{A10C0F20-2F3E-4348-A6A4-277B3B8FD287}" destId="{6ED701B2-A2E5-476B-B696-483E79EB6E60}" srcOrd="12" destOrd="0" presId="urn:microsoft.com/office/officeart/2005/8/layout/default"/>
    <dgm:cxn modelId="{30751D74-384F-4A1D-BF98-1CE3CDF176E3}" type="presParOf" srcId="{A10C0F20-2F3E-4348-A6A4-277B3B8FD287}" destId="{AC0FAC13-B2DF-4726-8E6E-9A78EED9B821}" srcOrd="13" destOrd="0" presId="urn:microsoft.com/office/officeart/2005/8/layout/default"/>
    <dgm:cxn modelId="{50D1878F-EBF7-4DDE-888C-B0D2AD737B23}" type="presParOf" srcId="{A10C0F20-2F3E-4348-A6A4-277B3B8FD287}" destId="{F86DA4F3-6A91-47DF-BD92-A1127530E3E7}" srcOrd="14" destOrd="0" presId="urn:microsoft.com/office/officeart/2005/8/layout/default"/>
    <dgm:cxn modelId="{84849D45-309E-4F11-BAE1-0E1D035813A4}" type="presParOf" srcId="{A10C0F20-2F3E-4348-A6A4-277B3B8FD287}" destId="{4A6D982D-169D-46D0-8100-D77C447BB542}" srcOrd="15" destOrd="0" presId="urn:microsoft.com/office/officeart/2005/8/layout/default"/>
    <dgm:cxn modelId="{7F7BF7DB-E06C-41F0-BB7E-A236F4FD4EE9}" type="presParOf" srcId="{A10C0F20-2F3E-4348-A6A4-277B3B8FD287}" destId="{D28449AC-6409-4072-BEDA-A73A7CF4BD6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0B1EC-121D-47F5-A86C-72CF19549231}">
      <dsp:nvSpPr>
        <dsp:cNvPr id="0" name=""/>
        <dsp:cNvSpPr/>
      </dsp:nvSpPr>
      <dsp:spPr>
        <a:xfrm>
          <a:off x="359990" y="3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Modding easy</a:t>
          </a:r>
        </a:p>
      </dsp:txBody>
      <dsp:txXfrm>
        <a:off x="359990" y="3"/>
        <a:ext cx="1981431" cy="1188858"/>
      </dsp:txXfrm>
    </dsp:sp>
    <dsp:sp modelId="{048DB381-ED17-4658-ADB1-D1FCCEF6F5A3}">
      <dsp:nvSpPr>
        <dsp:cNvPr id="0" name=""/>
        <dsp:cNvSpPr/>
      </dsp:nvSpPr>
      <dsp:spPr>
        <a:xfrm>
          <a:off x="2520007" y="562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Retro</a:t>
          </a:r>
        </a:p>
      </dsp:txBody>
      <dsp:txXfrm>
        <a:off x="2520007" y="562"/>
        <a:ext cx="1981431" cy="1188858"/>
      </dsp:txXfrm>
    </dsp:sp>
    <dsp:sp modelId="{B53F9130-48E0-424D-B464-1F13EE6983A8}">
      <dsp:nvSpPr>
        <dsp:cNvPr id="0" name=""/>
        <dsp:cNvSpPr/>
      </dsp:nvSpPr>
      <dsp:spPr>
        <a:xfrm>
          <a:off x="2520007" y="1350000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Addictive</a:t>
          </a:r>
        </a:p>
      </dsp:txBody>
      <dsp:txXfrm>
        <a:off x="2520007" y="1350000"/>
        <a:ext cx="1981431" cy="1188858"/>
      </dsp:txXfrm>
    </dsp:sp>
    <dsp:sp modelId="{65C1489E-0D06-49DD-9344-8E064522C36D}">
      <dsp:nvSpPr>
        <dsp:cNvPr id="0" name=""/>
        <dsp:cNvSpPr/>
      </dsp:nvSpPr>
      <dsp:spPr>
        <a:xfrm>
          <a:off x="6479997" y="3"/>
          <a:ext cx="1981431" cy="1188858"/>
        </a:xfrm>
        <a:prstGeom prst="rect">
          <a:avLst/>
        </a:prstGeom>
        <a:solidFill>
          <a:schemeClr val="accent3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strike="noStrike" kern="1200" dirty="0"/>
            <a:t>Man muss ASM </a:t>
          </a:r>
          <a:r>
            <a:rPr lang="en-US" sz="1500" strike="noStrike" kern="1200" dirty="0" err="1"/>
            <a:t>können</a:t>
          </a:r>
          <a:endParaRPr lang="en-US" sz="1500" strike="noStrike" kern="1200" dirty="0"/>
        </a:p>
      </dsp:txBody>
      <dsp:txXfrm>
        <a:off x="6479997" y="3"/>
        <a:ext cx="1981431" cy="1188858"/>
      </dsp:txXfrm>
    </dsp:sp>
    <dsp:sp modelId="{8DC37BB1-922A-4288-9694-4B92C3DF5B26}">
      <dsp:nvSpPr>
        <dsp:cNvPr id="0" name=""/>
        <dsp:cNvSpPr/>
      </dsp:nvSpPr>
      <dsp:spPr>
        <a:xfrm>
          <a:off x="360009" y="1349996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Macht einfach zu viel Spaß</a:t>
          </a:r>
        </a:p>
      </dsp:txBody>
      <dsp:txXfrm>
        <a:off x="360009" y="1349996"/>
        <a:ext cx="1981431" cy="1188858"/>
      </dsp:txXfrm>
    </dsp:sp>
    <dsp:sp modelId="{F5101A79-5AB5-4A19-B0EB-89328932AFCC}">
      <dsp:nvSpPr>
        <dsp:cNvPr id="0" name=""/>
        <dsp:cNvSpPr/>
      </dsp:nvSpPr>
      <dsp:spPr>
        <a:xfrm>
          <a:off x="6479997" y="1349996"/>
          <a:ext cx="1981431" cy="1188858"/>
        </a:xfrm>
        <a:prstGeom prst="rect">
          <a:avLst/>
        </a:prstGeom>
        <a:solidFill>
          <a:schemeClr val="accent3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strike="noStrike" kern="1200" noProof="0" dirty="0"/>
            <a:t>Development hat ein paar Stunden gedauert</a:t>
          </a:r>
        </a:p>
      </dsp:txBody>
      <dsp:txXfrm>
        <a:off x="6479997" y="1349996"/>
        <a:ext cx="1981431" cy="1188858"/>
      </dsp:txXfrm>
    </dsp:sp>
    <dsp:sp modelId="{6ED701B2-A2E5-476B-B696-483E79EB6E60}">
      <dsp:nvSpPr>
        <dsp:cNvPr id="0" name=""/>
        <dsp:cNvSpPr/>
      </dsp:nvSpPr>
      <dsp:spPr>
        <a:xfrm>
          <a:off x="360009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Replay System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(Bei </a:t>
          </a:r>
          <a:r>
            <a:rPr lang="de-DE" sz="1500" kern="1200" noProof="0" dirty="0" err="1"/>
            <a:t>Emulatornutzung</a:t>
          </a:r>
          <a:r>
            <a:rPr lang="en-US" sz="1500" kern="1200" dirty="0"/>
            <a:t>)</a:t>
          </a:r>
        </a:p>
      </dsp:txBody>
      <dsp:txXfrm>
        <a:off x="360009" y="2700005"/>
        <a:ext cx="1981431" cy="1188858"/>
      </dsp:txXfrm>
    </dsp:sp>
    <dsp:sp modelId="{F86DA4F3-6A91-47DF-BD92-A1127530E3E7}">
      <dsp:nvSpPr>
        <dsp:cNvPr id="0" name=""/>
        <dsp:cNvSpPr/>
      </dsp:nvSpPr>
      <dsp:spPr>
        <a:xfrm>
          <a:off x="2520007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Läuft auf jeder Kartoffel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(Man wird nicht von NVIDIA </a:t>
          </a:r>
          <a:r>
            <a:rPr lang="de-DE" sz="1500" kern="1200" noProof="0" dirty="0" err="1"/>
            <a:t>gescammt</a:t>
          </a:r>
          <a:r>
            <a:rPr lang="de-DE" sz="1500" kern="1200" noProof="0" dirty="0"/>
            <a:t> </a:t>
          </a:r>
          <a:r>
            <a:rPr lang="de-DE" sz="1500" kern="1200" noProof="0" dirty="0">
              <a:sym typeface="Wingdings" panose="05000000000000000000" pitchFamily="2" charset="2"/>
            </a:rPr>
            <a:t></a:t>
          </a:r>
          <a:r>
            <a:rPr lang="de-DE" sz="1500" kern="1200" noProof="0" dirty="0"/>
            <a:t>)</a:t>
          </a:r>
        </a:p>
      </dsp:txBody>
      <dsp:txXfrm>
        <a:off x="2520007" y="2700005"/>
        <a:ext cx="1981431" cy="1188858"/>
      </dsp:txXfrm>
    </dsp:sp>
    <dsp:sp modelId="{D28449AC-6409-4072-BEDA-A73A7CF4BD64}">
      <dsp:nvSpPr>
        <dsp:cNvPr id="0" name=""/>
        <dsp:cNvSpPr/>
      </dsp:nvSpPr>
      <dsp:spPr>
        <a:xfrm>
          <a:off x="6479997" y="2700001"/>
          <a:ext cx="1981431" cy="1188858"/>
        </a:xfrm>
        <a:prstGeom prst="rect">
          <a:avLst/>
        </a:prstGeom>
        <a:solidFill>
          <a:schemeClr val="accent3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Selber entwickeln</a:t>
          </a:r>
        </a:p>
      </dsp:txBody>
      <dsp:txXfrm>
        <a:off x="6479997" y="2700001"/>
        <a:ext cx="1981431" cy="11888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0B1EC-121D-47F5-A86C-72CF19549231}">
      <dsp:nvSpPr>
        <dsp:cNvPr id="0" name=""/>
        <dsp:cNvSpPr/>
      </dsp:nvSpPr>
      <dsp:spPr>
        <a:xfrm>
          <a:off x="359990" y="3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Modding easy</a:t>
          </a:r>
        </a:p>
      </dsp:txBody>
      <dsp:txXfrm>
        <a:off x="359990" y="3"/>
        <a:ext cx="1981431" cy="1188858"/>
      </dsp:txXfrm>
    </dsp:sp>
    <dsp:sp modelId="{048DB381-ED17-4658-ADB1-D1FCCEF6F5A3}">
      <dsp:nvSpPr>
        <dsp:cNvPr id="0" name=""/>
        <dsp:cNvSpPr/>
      </dsp:nvSpPr>
      <dsp:spPr>
        <a:xfrm>
          <a:off x="2520007" y="562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Retro</a:t>
          </a:r>
        </a:p>
      </dsp:txBody>
      <dsp:txXfrm>
        <a:off x="2520007" y="562"/>
        <a:ext cx="1981431" cy="1188858"/>
      </dsp:txXfrm>
    </dsp:sp>
    <dsp:sp modelId="{B53F9130-48E0-424D-B464-1F13EE6983A8}">
      <dsp:nvSpPr>
        <dsp:cNvPr id="0" name=""/>
        <dsp:cNvSpPr/>
      </dsp:nvSpPr>
      <dsp:spPr>
        <a:xfrm>
          <a:off x="2520007" y="1350000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Addictive</a:t>
          </a:r>
        </a:p>
      </dsp:txBody>
      <dsp:txXfrm>
        <a:off x="2520007" y="1350000"/>
        <a:ext cx="1981431" cy="1188858"/>
      </dsp:txXfrm>
    </dsp:sp>
    <dsp:sp modelId="{65C1489E-0D06-49DD-9344-8E064522C36D}">
      <dsp:nvSpPr>
        <dsp:cNvPr id="0" name=""/>
        <dsp:cNvSpPr/>
      </dsp:nvSpPr>
      <dsp:spPr>
        <a:xfrm>
          <a:off x="6479997" y="3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strike="sngStrike" kern="1200" dirty="0"/>
            <a:t>Man muss ASM </a:t>
          </a:r>
          <a:r>
            <a:rPr lang="en-US" sz="1500" strike="sngStrike" kern="1200" dirty="0" err="1"/>
            <a:t>können</a:t>
          </a:r>
          <a:endParaRPr lang="en-US" sz="1500" strike="sngStrike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strike="noStrike" kern="1200" dirty="0"/>
            <a:t>Skill Issue</a:t>
          </a:r>
        </a:p>
      </dsp:txBody>
      <dsp:txXfrm>
        <a:off x="6479997" y="3"/>
        <a:ext cx="1981431" cy="1188858"/>
      </dsp:txXfrm>
    </dsp:sp>
    <dsp:sp modelId="{8DC37BB1-922A-4288-9694-4B92C3DF5B26}">
      <dsp:nvSpPr>
        <dsp:cNvPr id="0" name=""/>
        <dsp:cNvSpPr/>
      </dsp:nvSpPr>
      <dsp:spPr>
        <a:xfrm>
          <a:off x="360009" y="1349996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Macht einfach zu viel Spaß</a:t>
          </a:r>
        </a:p>
      </dsp:txBody>
      <dsp:txXfrm>
        <a:off x="360009" y="1349996"/>
        <a:ext cx="1981431" cy="1188858"/>
      </dsp:txXfrm>
    </dsp:sp>
    <dsp:sp modelId="{F5101A79-5AB5-4A19-B0EB-89328932AFCC}">
      <dsp:nvSpPr>
        <dsp:cNvPr id="0" name=""/>
        <dsp:cNvSpPr/>
      </dsp:nvSpPr>
      <dsp:spPr>
        <a:xfrm>
          <a:off x="6479997" y="1349996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strike="sngStrike" kern="1200" noProof="0" dirty="0"/>
            <a:t>Development hat ein paar Stunden gedauert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strike="noStrike" kern="1200" noProof="0" dirty="0"/>
            <a:t>Installation von heutigen Spielen dauert Stunden</a:t>
          </a:r>
        </a:p>
      </dsp:txBody>
      <dsp:txXfrm>
        <a:off x="6479997" y="1349996"/>
        <a:ext cx="1981431" cy="1188858"/>
      </dsp:txXfrm>
    </dsp:sp>
    <dsp:sp modelId="{6ED701B2-A2E5-476B-B696-483E79EB6E60}">
      <dsp:nvSpPr>
        <dsp:cNvPr id="0" name=""/>
        <dsp:cNvSpPr/>
      </dsp:nvSpPr>
      <dsp:spPr>
        <a:xfrm>
          <a:off x="360009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Replay System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(Bei </a:t>
          </a:r>
          <a:r>
            <a:rPr lang="de-DE" sz="1500" kern="1200" noProof="0" dirty="0" err="1"/>
            <a:t>Emulatornutzung</a:t>
          </a:r>
          <a:r>
            <a:rPr lang="en-US" sz="1500" kern="1200" dirty="0"/>
            <a:t>)</a:t>
          </a:r>
        </a:p>
      </dsp:txBody>
      <dsp:txXfrm>
        <a:off x="360009" y="2700005"/>
        <a:ext cx="1981431" cy="1188858"/>
      </dsp:txXfrm>
    </dsp:sp>
    <dsp:sp modelId="{F86DA4F3-6A91-47DF-BD92-A1127530E3E7}">
      <dsp:nvSpPr>
        <dsp:cNvPr id="0" name=""/>
        <dsp:cNvSpPr/>
      </dsp:nvSpPr>
      <dsp:spPr>
        <a:xfrm>
          <a:off x="2520007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Läuft auf jeder Kartoffel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(Man wird nicht von NVIDIA </a:t>
          </a:r>
          <a:r>
            <a:rPr lang="de-DE" sz="1500" kern="1200" noProof="0" dirty="0" err="1"/>
            <a:t>gescammt</a:t>
          </a:r>
          <a:r>
            <a:rPr lang="de-DE" sz="1500" kern="1200" noProof="0" dirty="0"/>
            <a:t> </a:t>
          </a:r>
          <a:r>
            <a:rPr lang="de-DE" sz="1500" kern="1200" noProof="0" dirty="0">
              <a:sym typeface="Wingdings" panose="05000000000000000000" pitchFamily="2" charset="2"/>
            </a:rPr>
            <a:t></a:t>
          </a:r>
          <a:r>
            <a:rPr lang="de-DE" sz="1500" kern="1200" noProof="0" dirty="0"/>
            <a:t>)</a:t>
          </a:r>
        </a:p>
      </dsp:txBody>
      <dsp:txXfrm>
        <a:off x="2520007" y="2700005"/>
        <a:ext cx="1981431" cy="1188858"/>
      </dsp:txXfrm>
    </dsp:sp>
    <dsp:sp modelId="{D28449AC-6409-4072-BEDA-A73A7CF4BD64}">
      <dsp:nvSpPr>
        <dsp:cNvPr id="0" name=""/>
        <dsp:cNvSpPr/>
      </dsp:nvSpPr>
      <dsp:spPr>
        <a:xfrm>
          <a:off x="6479997" y="2700001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Selber entwickeln  bringt Erfolgsgefühle auch für schlechte Spieler</a:t>
          </a:r>
        </a:p>
      </dsp:txBody>
      <dsp:txXfrm>
        <a:off x="6479997" y="2700001"/>
        <a:ext cx="1981431" cy="11888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F0AEC-BAE5-411C-8D1A-02B930FB90CF}" type="datetimeFigureOut">
              <a:rPr lang="de-DE" smtClean="0"/>
              <a:t>03.06.2025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E2D94-3F43-4B88-9D30-C4BEC32182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6247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A52BA94-DC6F-4F42-9EE9-6B549AB17C3E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98E8-DC52-45F3-98D7-C22D1C2522AB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6E25A-C236-4FE5-BBB7-6EE052406D30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8BEF3-3E7A-460A-945A-48C9F2CB75F7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85F2D-7208-4508-BCA0-D22F6484CDA1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9F6D-41BC-40EE-A83C-E157C17EE4FF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C1CC-DEB2-4F3E-8EC7-B3324E95908E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10021-E16A-409E-9CC8-6A44A0D6F51D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3495-00B9-4CD2-8B42-418B1FE3A826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5686A-CCE5-48D7-B13E-376FB4978E5F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B47A3-E459-4EBA-BFB7-3340DAB8A321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9A251-7A37-4606-870A-3862065AAAFB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17D78-583A-451A-B754-80F615792B2A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E47F5-7A69-46B8-8785-AAD61913F7D3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5BD2-6E8F-4BD5-A0B9-5D15BA3E4DB2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B4970-C2CA-47D3-A8FA-6D9A2DB059CD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F3199-AE9F-4D73-9344-D758A2560015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F7B02-0E4A-4B42-A6C9-C5B8F4505ECC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B73F-AA25-4DCF-32DB-C695C4F3DC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5" y="1113282"/>
            <a:ext cx="5201086" cy="1753671"/>
          </a:xfrm>
        </p:spPr>
        <p:txBody>
          <a:bodyPr>
            <a:normAutofit/>
          </a:bodyPr>
          <a:lstStyle/>
          <a:p>
            <a:r>
              <a:rPr lang="de-DE" dirty="0"/>
              <a:t>Stack-o-</a:t>
            </a:r>
            <a:r>
              <a:rPr lang="de-DE" dirty="0" err="1"/>
              <a:t>saurus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C728056-EBFE-4CFE-A47E-352E23DE0A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866953"/>
            <a:ext cx="5231513" cy="2787805"/>
          </a:xfrm>
        </p:spPr>
        <p:txBody>
          <a:bodyPr>
            <a:normAutofit/>
          </a:bodyPr>
          <a:lstStyle/>
          <a:p>
            <a:r>
              <a:rPr lang="de-DE" dirty="0"/>
              <a:t>Ein neues Zeitalter des </a:t>
            </a:r>
            <a:r>
              <a:rPr lang="de-DE" dirty="0" err="1"/>
              <a:t>gaming</a:t>
            </a:r>
            <a:endParaRPr lang="de-DE" dirty="0"/>
          </a:p>
          <a:p>
            <a:r>
              <a:rPr lang="de-DE" dirty="0"/>
              <a:t>Die Wiedergeburt des </a:t>
            </a:r>
            <a:r>
              <a:rPr lang="de-DE" dirty="0" err="1"/>
              <a:t>gaming</a:t>
            </a:r>
            <a:endParaRPr lang="de-DE" dirty="0"/>
          </a:p>
        </p:txBody>
      </p:sp>
      <p:sp>
        <p:nvSpPr>
          <p:cNvPr id="72" name="Round Diagonal Corner Rectangle 6">
            <a:extLst>
              <a:ext uri="{FF2B5EF4-FFF2-40B4-BE49-F238E27FC236}">
                <a16:creationId xmlns:a16="http://schemas.microsoft.com/office/drawing/2014/main" id="{3E3ED3F8-0F85-482D-98CB-FF62EF5C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0945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Bildplatzhalter 6" descr="Ein Bild, das Zeichnung, Dinosaurier, Säugetier, Baum enthält.&#10;&#10;KI-generierte Inhalte können fehlerhaft sein.">
            <a:extLst>
              <a:ext uri="{FF2B5EF4-FFF2-40B4-BE49-F238E27FC236}">
                <a16:creationId xmlns:a16="http://schemas.microsoft.com/office/drawing/2014/main" id="{E3DAB890-5512-1CEF-5F8D-E6DF0CE473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2" t="1228" r="64" b="195"/>
          <a:stretch/>
        </p:blipFill>
        <p:spPr>
          <a:xfrm>
            <a:off x="7926211" y="1136606"/>
            <a:ext cx="3090896" cy="4577297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B85B9BF-77AE-88E9-9A22-BF9A0C911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76424" y="6309360"/>
            <a:ext cx="512488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Maximilian Schelkle, Jonas Ege</a:t>
            </a:r>
          </a:p>
        </p:txBody>
      </p:sp>
    </p:spTree>
    <p:extLst>
      <p:ext uri="{BB962C8B-B14F-4D97-AF65-F5344CB8AC3E}">
        <p14:creationId xmlns:p14="http://schemas.microsoft.com/office/powerpoint/2010/main" val="3253361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3EF0702B-8BDA-49B2-9FB5-FAEFBAAD2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9D8D9FF3-B837-4563-BBDD-397FAC4FD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24185D4-BA0D-4936-9FD1-DAFC9F2D4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88C0A3E2-2EF8-4B78-924A-4CE18DC2E1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FC28307F-5603-45B4-811B-D1FDA9AC74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69FD485A-59BE-46AD-AF37-77821F8F7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BDFEA793-B98A-4CAB-A0D5-2B470E05F9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EE25D0AE-3B13-4655-A294-EF0D78F122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23C38D80-292F-43A1-B89C-E624D0BF8B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E2B5219E-9DCD-4C4B-991C-FC45DFCD14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A30E8782-7DF6-427A-9A2A-702365C0EC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FE1B06CA-5BA9-45ED-B3C6-CAE40B8E23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C52909D3-C19E-4F06-A560-2D2DD63235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C6838D4B-DA22-4462-9CE0-E01E48BA91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AE0BE66B-3C19-4B17-AD92-0BC90461D6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AD0FA87C-8F9F-421D-BD98-51D6F78A02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D1CCD0AA-AEA4-4E75-B606-ED77C1354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AE2D1BCE-E4E7-47AB-BE42-82509939EF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473D3523-AEDD-4EE1-A0AD-58CA27B87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544D95D4-2423-4287-B761-407A6573A0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7B471CBE-8098-4218-9F7A-6F1CBD1C3F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F846011B-9AD7-4FD0-B6C2-5305FEA5F4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D865D67E-FECF-4D91-B760-03E7FDD77A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4BC160F1-DA26-4D45-85A9-9F848ED55B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D94B6483-65D5-4965-AE49-E65F7112BA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1DACBD0F-F55C-49F2-BB15-E050ED16F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BC0FA2EE-3EF5-41AD-9BCC-4BD4066F2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66313D2E-7E8B-424D-8808-5A952762DD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F4A99A13-FD75-4F56-A5F9-54E5807E5D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808E31E1-F7AD-4A81-8FD3-806FF7B69D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8424CA8-1819-45B9-9FA4-FA97F2775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1A2DDE80-0145-4EFF-84F1-FFD7B2AC1D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1F71CC74-5030-4F80-BFFA-228D1A010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27BB5C15-D356-4178-BF59-F5F0771737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2700F8A0-067E-4788-A2D8-C429B70F5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73E624AE-B247-4560-A06C-B614B831B7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BD34E5F9-A598-428D-9A27-0BDF94519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C93F07E1-E991-48B7-ABD5-6D145A4B5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ECBD8DC9-06EC-452D-B7F6-A6F5902874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B6A9688A-5360-4512-BCAF-ACB027A17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22DD5AF5-A34B-4E01-AAB8-94FFC93E4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1565730-840E-AFB8-0D2D-99EB53E35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9"/>
            <a:ext cx="5894387" cy="9887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Gameplay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4F3AC0-5401-911F-95C8-2E455DD86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5894388" cy="39893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noProof="0" dirty="0"/>
              <a:t>Hindernissen durch Springen ausweichen und Punkte sammeln*</a:t>
            </a:r>
          </a:p>
          <a:p>
            <a:endParaRPr lang="en-US" dirty="0"/>
          </a:p>
          <a:p>
            <a:pPr lvl="2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7D128D-3D1F-5932-5357-12C8AD97B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  <p:pic>
        <p:nvPicPr>
          <p:cNvPr id="11" name="Grafik 10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563F5B78-1D97-46C9-34D1-5007FA33E6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46"/>
          <a:stretch/>
        </p:blipFill>
        <p:spPr>
          <a:xfrm>
            <a:off x="1136650" y="2772501"/>
            <a:ext cx="2646125" cy="3018700"/>
          </a:xfrm>
          <a:prstGeom prst="rect">
            <a:avLst/>
          </a:prstGeom>
        </p:spPr>
      </p:pic>
      <p:pic>
        <p:nvPicPr>
          <p:cNvPr id="54" name="Grafik 53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BD4857BA-9074-C999-3437-82A98B24470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00" r="705"/>
          <a:stretch/>
        </p:blipFill>
        <p:spPr>
          <a:xfrm>
            <a:off x="4234871" y="2772501"/>
            <a:ext cx="2653869" cy="3018699"/>
          </a:xfrm>
          <a:prstGeom prst="rect">
            <a:avLst/>
          </a:prstGeom>
        </p:spPr>
      </p:pic>
      <p:pic>
        <p:nvPicPr>
          <p:cNvPr id="96" name="Grafik 95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24818FD7-4058-58DF-A506-1EAA37B8B1B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8959" t="10999"/>
          <a:stretch/>
        </p:blipFill>
        <p:spPr>
          <a:xfrm>
            <a:off x="7343651" y="3072982"/>
            <a:ext cx="4134530" cy="2358846"/>
          </a:xfrm>
          <a:prstGeom prst="rect">
            <a:avLst/>
          </a:prstGeom>
        </p:spPr>
      </p:pic>
      <p:sp>
        <p:nvSpPr>
          <p:cNvPr id="101" name="Textfeld 100">
            <a:extLst>
              <a:ext uri="{FF2B5EF4-FFF2-40B4-BE49-F238E27FC236}">
                <a16:creationId xmlns:a16="http://schemas.microsoft.com/office/drawing/2014/main" id="{09BB2F61-E6B4-4BA2-A63E-42205762D1F6}"/>
              </a:ext>
            </a:extLst>
          </p:cNvPr>
          <p:cNvSpPr txBox="1"/>
          <p:nvPr/>
        </p:nvSpPr>
        <p:spPr>
          <a:xfrm>
            <a:off x="9265836" y="6616541"/>
            <a:ext cx="55538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*definitiv keine Kopie von Chrome-Dino</a:t>
            </a:r>
          </a:p>
        </p:txBody>
      </p:sp>
    </p:spTree>
    <p:extLst>
      <p:ext uri="{BB962C8B-B14F-4D97-AF65-F5344CB8AC3E}">
        <p14:creationId xmlns:p14="http://schemas.microsoft.com/office/powerpoint/2010/main" val="451757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747D71-878F-C382-4CAA-A3062887B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1AA6BC74-3C06-1D12-4FDE-B669A262F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F7013CBB-3907-7169-219E-B2F28E766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264CBA7-EDDC-9308-4C81-4865CA70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70AC6939-57AA-F45E-8040-2AB65CD5AA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6622CE02-9643-68BF-4563-F07C5B84EA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5E93442F-6829-962F-834B-7AB1A7D470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64DE666F-98C2-303E-34A8-C7CE0E55D7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FB9E31A4-DFB6-D603-D75E-8159DFEDD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9D13C412-DC4C-89E0-1B15-0A9706F305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65FD7554-719C-6783-F84A-D10DF8D34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129397BD-CC66-89B0-2D56-98F4082772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B4E3F34B-92A5-0A50-FB24-094E0CC9CA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DD46B401-8F15-4875-70E6-838F2853B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58655B33-6DFA-4142-4D01-B024858888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E3FD64E6-76D8-F417-92CE-B86EC43C8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BE53C7E4-B586-C1D9-3777-F6E9627F7C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6A3A21EC-72E4-7E2E-923F-22B2C7DFA9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197268EC-EE2D-B426-3FEF-E7EA45012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908958E7-F057-1858-26B5-0EDC72B3DD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C19E10C4-F94C-87C9-CFA6-5CFB34B33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724F2412-2F53-B727-B9C7-DB775E2043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0B65DDBC-40C9-1C66-8D63-0CCC652A2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B9380D5A-2180-02A0-4A45-64E0E2103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16ADEF0B-3598-4928-B445-42A636F7CA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B083C6FE-35B3-0780-405B-9EA4D0D10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E25ECEE2-3DD8-C654-FD41-FB2BBA1B5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37EB6597-EC93-9E4D-EBD5-FBD4500A7F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BFD3540F-642A-5622-96FE-3EEF97291E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1A099D08-B4C3-127F-39CF-1C122E067E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23D8D8B2-B0E9-9E94-AE24-B08703EC8E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3F79414-3025-889B-BD30-78ECC1AB6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C21D71C4-9957-6292-9FAA-5F78B54013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0427918B-D0ED-04DF-E8DD-984B4E47BA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DAD66624-615F-6E91-7F94-ABECEC6415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9355A656-3392-F51C-261F-721F72DC2A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D103F0C7-9E7E-417A-90CC-2F20BEAB0E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D3FD2A7B-2701-3979-5295-018E877E93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DA4CA59B-7908-7644-1D3A-FB4F146A5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175B0059-8C89-B086-FCB3-E452762072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61A6FFC6-78F3-F80D-E8C9-B2AC204E90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E7CF45D8-6F6C-86A5-83C2-41B6B6B61C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D318A2F-E5F3-3E7C-B1A6-3AD53CB8E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6499964" cy="1021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/>
              <a:t>Warum</a:t>
            </a:r>
            <a:r>
              <a:rPr lang="en-US" sz="3600" dirty="0"/>
              <a:t> ASM-</a:t>
            </a:r>
            <a:r>
              <a:rPr lang="en-US" sz="3600" dirty="0" err="1"/>
              <a:t>Spiele</a:t>
            </a:r>
            <a:r>
              <a:rPr lang="en-US" sz="3600" dirty="0"/>
              <a:t> Besser </a:t>
            </a:r>
            <a:r>
              <a:rPr lang="en-US" sz="3600" dirty="0" err="1"/>
              <a:t>sIND</a:t>
            </a:r>
            <a:endParaRPr lang="en-US" sz="36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03C298-43B4-1661-7C60-B7F19C9D7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8935" y="5886128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  <p:graphicFrame>
        <p:nvGraphicFramePr>
          <p:cNvPr id="97" name="Textplatzhalter 3">
            <a:extLst>
              <a:ext uri="{FF2B5EF4-FFF2-40B4-BE49-F238E27FC236}">
                <a16:creationId xmlns:a16="http://schemas.microsoft.com/office/drawing/2014/main" id="{EC047FF3-36C6-8126-1162-18388350DF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8621586"/>
              </p:ext>
            </p:extLst>
          </p:nvPr>
        </p:nvGraphicFramePr>
        <p:xfrm>
          <a:off x="1450831" y="1730375"/>
          <a:ext cx="9339405" cy="3963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71880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E9DE06-4153-0BE7-A47E-BA34E2A15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88928CD2-F7F3-279D-5EF6-55670959B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8CBED7F1-65D2-54AD-9FB1-655F155C8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076672D-F0E6-0850-CE94-AE132C5FA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6740FA07-4B40-3894-C224-938E6E26F4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44709293-9084-BF9E-E01F-2C62DF746E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F9A050DF-1961-3944-4F3A-E741BC489B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E76E5C01-C2C0-666A-1141-256AADB07A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60E7FF4C-DC7D-31A3-966A-DE32509557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EDD8D7CC-A445-4158-11D9-0C4AFED208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96013485-8B3C-3572-3BBF-6EF157C49C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D0849769-B395-99FF-2052-559C463F59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70AAB633-2814-22C8-909E-5DF3EA2F01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0CC50A20-A2B7-9CA1-2D28-2F72C4331F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E54DB84B-1F30-BEC5-DEAD-088BA9D179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8A21B8AC-AB02-65DF-0834-A16CC012A4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3A9BAD9A-4DC3-696E-8FE5-9C0760B9B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A091CAC4-5D27-1A9D-C7DA-64E3103465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23FC5034-242F-E098-74C5-74F76738BD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300BF403-FD4A-1701-3EAA-A6AA1114A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23536F78-546A-AF53-244B-73B810F819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A3576F78-CBCC-8B46-6357-64A3569F88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F40D7167-36F6-1DF4-4B1A-0BB927BB56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944D3BD4-77E4-7033-F518-F924FF5D2E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F16AB01B-A28F-6804-B892-E5904AE6AF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3D0AC58C-24D7-56B9-D1C3-FEDAF41A9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0F53A3DE-B5EA-785E-7DDA-73D65DBD97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A785FADD-43D1-D6BB-1CB7-F45B55FA33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DBB51ECB-E568-5CDB-2074-4EBDE0441E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5014A5B4-7639-222D-9D68-B89422670F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0D0F4A31-36CD-2C86-03DE-D37578C7A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7E27212-94F2-3779-E4DB-9C8C0155E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E6921742-0032-8C50-9E7D-A66D7C9B24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567FBB0B-1D0B-E77C-2108-102EC46C13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6C49142B-E836-FB67-8637-1B0EE5F645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6A2E2605-A8E6-F299-976E-29FE10FBC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810BFD05-1166-CCEF-6CC7-7D721EC82E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326BC43D-5F07-96E8-82B4-5B67ADC69B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4F72311F-5691-7262-D066-EBEF2B88F3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A63F7A1C-28A0-4843-FF47-CFB658362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30634622-830B-22D6-6AD1-4E6E42C60F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8F077943-A0D8-ADA3-D1B5-CC51C8969D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BBB4E6C-7AD9-D8A8-581C-E835D4BF3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6499964" cy="1021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/>
              <a:t>Warum</a:t>
            </a:r>
            <a:r>
              <a:rPr lang="en-US" sz="3600" dirty="0"/>
              <a:t> ASM-</a:t>
            </a:r>
            <a:r>
              <a:rPr lang="en-US" sz="3600" dirty="0" err="1"/>
              <a:t>Spiele</a:t>
            </a:r>
            <a:r>
              <a:rPr lang="en-US" sz="3600" dirty="0"/>
              <a:t> Besser </a:t>
            </a:r>
            <a:r>
              <a:rPr lang="en-US" sz="3600" dirty="0" err="1"/>
              <a:t>sIND</a:t>
            </a:r>
            <a:endParaRPr lang="en-US" sz="36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3494F0-5538-6394-55F7-733AA73DC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8935" y="5886128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  <p:graphicFrame>
        <p:nvGraphicFramePr>
          <p:cNvPr id="97" name="Textplatzhalter 3">
            <a:extLst>
              <a:ext uri="{FF2B5EF4-FFF2-40B4-BE49-F238E27FC236}">
                <a16:creationId xmlns:a16="http://schemas.microsoft.com/office/drawing/2014/main" id="{A211CB69-4E7D-6835-0A18-33AD23C0C1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2427903"/>
              </p:ext>
            </p:extLst>
          </p:nvPr>
        </p:nvGraphicFramePr>
        <p:xfrm>
          <a:off x="1450831" y="1730375"/>
          <a:ext cx="9339405" cy="3963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34982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7D434F-DD7B-9D51-E19B-22B458E3B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E85A5209-BFBF-45EF-40BE-CB5B189F9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4D3E6CA8-6ADC-7109-8717-99E9664F7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161FC5F8-7123-FE73-D980-3FF9141C0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DB1B374B-C5E3-B0E9-8C29-8752AD81AF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30CB4F58-82C1-403A-E0AE-5D81D9BF47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8A4591E6-FF7D-2D70-EE3D-9979328B5A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9873B48E-D58B-E5F2-426C-FD04DD6453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49055F4D-628E-77C5-EF0F-C836CA46C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601AFF89-9345-58A0-ADB7-63989E368C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1ED83436-8AC5-B031-C9B6-F7369A6403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F406D0B5-B997-F69A-220F-53F1C63F3B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B5C41B28-3BC8-5A13-33F5-134335D8F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D1B50269-FE9B-950D-4D04-DE9E8A000E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38BB3961-A679-7116-8566-FC658E3DC8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60A5FA88-0195-C3B2-9739-032010E7FE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85D40E0D-683B-D655-2AC7-A571DD14C9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DCE1F546-97AC-77B0-7D95-5D8A41F384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60BD2177-A164-6057-D6A2-EEB4973CFE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D5FAA258-6E78-6AB8-5F4F-C1586399BD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84717729-91AA-BDBC-5E8C-C1E0B01087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671ACE39-47EC-B5B0-F34D-B790D8711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5BBE474C-21AE-53C4-338B-7ABFA7E7E9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CBBBF47A-DEED-9C6B-32C8-A7DDEEBE3B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F6BAADA4-8458-3AB1-9E8A-0E7D6B2E1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90F2DA84-4A49-8DF6-6675-D658EE803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28E585A8-6BBD-F678-2FEE-380A0B121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88491006-9F82-E5E7-11E2-9DAE469605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4563FBAA-7EAC-3390-8D75-9DF125245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6300D8B5-F709-C3D7-77F1-B57467E61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0A937C06-676B-6134-1E78-B896A160B5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4AF39A7-D674-0BA8-B461-EE15AA9DB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EEB51D75-BA82-31B8-E86C-9571144EBC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988EB608-6D15-49EA-B434-8D071BD6FE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A6FA8EC4-8086-2339-AD72-BA42022728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97712E25-3583-1626-D6FF-92A959DA18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BBF1BB5C-914A-F392-DD55-F123795DA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E220DED4-49C7-7BD7-66FA-3A905284E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93AF5CCB-1C18-05B7-8A0B-A095926385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8F17E7EB-4A00-6341-0CF0-FD16C37D0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B66AAE18-8212-9E6B-B297-FBECA613EB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E92E2797-2059-524D-8E38-6CAD18B9DD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7D7CE7FB-47CB-3BDF-C419-971FD9EFE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6499964" cy="1021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Chris sawyer aka GOD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03CED34-BFBD-B616-0383-E98F0C661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5894388" cy="3989389"/>
          </a:xfrm>
        </p:spPr>
        <p:txBody>
          <a:bodyPr vert="horz" lIns="91440" tIns="45720" rIns="91440" bIns="45720" rtlCol="0">
            <a:normAutofit/>
          </a:bodyPr>
          <a:lstStyle/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A35AA7-D0E4-C2AE-9D0B-9BA9A9A91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  <p:pic>
        <p:nvPicPr>
          <p:cNvPr id="6" name="Grafik 5" descr="Ein Bild, das Person, Menschliches Gesicht, draußen, Kleidung enthält.&#10;&#10;KI-generierte Inhalte können fehlerhaft sein.">
            <a:extLst>
              <a:ext uri="{FF2B5EF4-FFF2-40B4-BE49-F238E27FC236}">
                <a16:creationId xmlns:a16="http://schemas.microsoft.com/office/drawing/2014/main" id="{BF3A431C-69A7-8C64-CBFB-12F8EF89626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4597" t="6282"/>
          <a:stretch/>
        </p:blipFill>
        <p:spPr>
          <a:xfrm>
            <a:off x="8094921" y="1983969"/>
            <a:ext cx="2678740" cy="288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173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600D32-E7B2-8B44-0E6B-EB1F9170B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4249897A-57F5-AE75-A1BD-EF87B0EC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9C777533-DBC9-2CBA-B51B-D1A06714D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18D4C62-0A0D-4B15-37A7-751353D3C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1EBD2C67-3B2F-6CD7-2F54-EA35C601ED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65700E59-9991-00EC-8F22-894ED8E363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83511C01-DC4A-CFD7-1101-F256A9ADB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FD6F8AAC-8F65-AAD6-FE09-7F1EB4717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AFD09EBA-5179-AA88-7BE0-819EF3D97E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2A8D3D30-615B-CF2C-7BAD-87C4E6305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DE02D26C-CE59-88A7-93F7-AE5D276854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F8182C78-052D-F095-7B41-E252353E2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59F356C3-5744-6E06-B24A-981063B05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5BD81361-FA8A-2F9B-64C0-8A0E1F1E70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D874D2E1-2C90-7859-CC8D-A0FC0BEA4A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2085C1FF-5F80-F81E-D25F-3468EC4DB7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923497A2-BAC0-2B93-EE9F-A395E6C413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BFB439DF-3864-B588-5CBF-92A0D00938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810482AA-A5AA-8FFB-C276-987141A573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5284AA8C-783D-5279-2B52-1E0F8239C3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F36BA73F-92DB-D7D8-7709-45E0A982ED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5FCFA923-A234-B511-1A44-63CF97839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82363710-3CDD-890D-22F0-0378CE19D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386543F3-545E-9B02-600D-BF504E6549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0B7E162B-8829-B909-5BF6-31091202C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05B4F882-6DA8-38D7-24FF-BC42416B4D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3BD52E6C-6119-F122-AFDB-807E47E81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615375F7-8AED-C3DB-6C1A-A3A8BD097A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A71FF44D-598B-A4FC-F091-4DAD5B1E8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155DB3CB-0216-8F88-7ED6-9716C9213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2F066965-4712-FB32-0505-794A8A865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6BDE6F3-0A6C-D07A-7814-6E7914B5E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0520DC44-6578-FE06-F762-627B92C9DA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2EC91D90-AD57-B403-CE29-7C36747570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19603F60-F385-70DD-3C37-CAF229EAB4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BEB3C3E4-5B38-47B6-50E7-E8C4D2820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3483081E-36DA-12EA-E67A-C9005076F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058CB80D-F1C5-34A4-576C-4992F7A706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2536DEE7-6BBB-141B-8CE4-7D3D6FA8D1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8290487D-2F31-0938-B033-108F9264B4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31590E2D-DD6C-2702-461C-16022B3DB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76D3B96D-ACF0-B2C8-01B6-74EE7E150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61D62239-A63D-C3D0-D0A1-8ED28C61A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99279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CODE </a:t>
            </a:r>
            <a:r>
              <a:rPr lang="en-US" sz="3600" dirty="0" err="1"/>
              <a:t>Erklärung</a:t>
            </a:r>
            <a:endParaRPr lang="en-US" sz="36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6E9C253-4815-2C91-47AE-73CFC28C4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5894388" cy="3989389"/>
          </a:xfrm>
        </p:spPr>
        <p:txBody>
          <a:bodyPr vert="horz" lIns="91440" tIns="45720" rIns="91440" bIns="45720" rtlCol="0">
            <a:normAutofit/>
          </a:bodyPr>
          <a:lstStyle/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/>
              <a:t>game loop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/>
              <a:t>Score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/>
              <a:t>Jumping</a:t>
            </a:r>
          </a:p>
          <a:p>
            <a:pPr lvl="2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FC2FB5-53E7-9BDC-B404-AD6FF2CF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</p:spTree>
    <p:extLst>
      <p:ext uri="{BB962C8B-B14F-4D97-AF65-F5344CB8AC3E}">
        <p14:creationId xmlns:p14="http://schemas.microsoft.com/office/powerpoint/2010/main" val="2409320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B1430A-123C-D51C-265B-5546C8C6A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E9A34997-6B59-C306-5108-186A69DC0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51BB5F04-827D-61CC-760C-96099EA82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315E401-B9D2-1F45-9CCA-39CC0B4B0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08171370-F4DC-74E2-2AD2-DAFEEE6D6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AC9A4BF1-36BC-CE92-6653-93C219A56E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418660D6-DBC3-7130-737B-A0645FD4E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FB5591B9-3C68-F29A-631D-AD06C364E0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81FC1592-4D5D-E8A1-703D-0B282260F8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92144FAE-3206-C3B4-3ACB-ED46B78C70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B9E9B3D0-0D06-9EF9-9652-3FC8F362AF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474EA8CC-4BA4-1938-8BD8-AB867D128A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3F0A0EE5-5E48-DA1C-0C7E-E3DBD79F33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A12EC502-C7D1-1B3E-BD86-A8F12B1358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F8A26EAE-67CF-55D1-5F68-68AA4FEE39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09D849C8-D75C-4703-2A73-CD9F27EF8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20E460DD-AAF0-A9C1-87FA-F89A033F1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9D0170A3-F6E6-9F96-74BC-19AB16F1BE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2DCFE358-79EC-280D-3A52-BDCF55A8A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17FB8E5A-7049-B53E-131C-95AB958D4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51A71445-B45B-4387-6C5F-04B25A3A4B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C8A8DD12-E5E9-E7BC-DE0E-0F562AAD5B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A8EA944A-40B7-83DE-E0CB-EF5936BED5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53006A39-F99D-6C2E-6119-FD6A0D60E4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F1067A9C-798B-FC99-C3F3-D492AB1273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6747FD8A-B1D0-289E-C7C3-94F6FCCD2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CC593EDA-44C6-40A7-86AF-867FAD34B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48DAC77A-6328-6C65-F6B2-36D15FD285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081A7C2C-932E-5A2E-539D-508A80E348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BA155A16-5457-C87F-2FB9-8CCB678BF3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43291156-F951-8DAD-1F20-0D1B3B3CFF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0EBC617-D986-F778-A8B1-5F837FB36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BD101CE0-D971-4856-C2A9-068BA9BE66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5A326096-A0BA-50BC-B443-9C421B90E5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D1C5B17E-DBC3-BBD1-B0EE-0052CD7486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04F09133-BC51-627B-A680-33CDB5961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6E26E576-8F9D-66E2-3FF7-85B2F7A57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2643C2AF-0DBB-51BE-D14A-76F92E9AD7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0BBF6FC1-9C02-90F9-0DDA-A15D509DA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AC7D3B44-1B75-0AAE-2793-4C9450A02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C5D9CBA3-2E66-6D27-C5B1-26937640DD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9E601B7D-6F0C-01D3-FB05-A6E41A7091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3F8A1ECB-90BA-1745-5C0D-06817D8EB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99279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Gameplay video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0174FB-5114-0060-2246-0424FBABF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5894388" cy="3989389"/>
          </a:xfrm>
        </p:spPr>
        <p:txBody>
          <a:bodyPr vert="horz" lIns="91440" tIns="45720" rIns="91440" bIns="45720" rtlCol="0">
            <a:normAutofit/>
          </a:bodyPr>
          <a:lstStyle/>
          <a:p>
            <a:pPr lvl="2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0F7B5E-E9B4-1C5C-D4C7-184E526E4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</p:spTree>
    <p:extLst>
      <p:ext uri="{BB962C8B-B14F-4D97-AF65-F5344CB8AC3E}">
        <p14:creationId xmlns:p14="http://schemas.microsoft.com/office/powerpoint/2010/main" val="41571079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174</Words>
  <Application>Microsoft Office PowerPoint</Application>
  <PresentationFormat>Breitbild</PresentationFormat>
  <Paragraphs>49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Aptos</vt:lpstr>
      <vt:lpstr>Arial</vt:lpstr>
      <vt:lpstr>Tw Cen MT</vt:lpstr>
      <vt:lpstr>Wingdings</vt:lpstr>
      <vt:lpstr>Schaltkreis</vt:lpstr>
      <vt:lpstr>Stack-o-saurus</vt:lpstr>
      <vt:lpstr>Gameplay</vt:lpstr>
      <vt:lpstr>Warum ASM-Spiele Besser sIND</vt:lpstr>
      <vt:lpstr>Warum ASM-Spiele Besser sIND</vt:lpstr>
      <vt:lpstr>Chris sawyer aka GOD</vt:lpstr>
      <vt:lpstr>CODE Erklärung</vt:lpstr>
      <vt:lpstr>Gameplay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Maximilian Schelkle</dc:creator>
  <cp:lastModifiedBy>Maximilian Schelkle</cp:lastModifiedBy>
  <cp:revision>1</cp:revision>
  <dcterms:created xsi:type="dcterms:W3CDTF">2025-06-03T09:58:56Z</dcterms:created>
  <dcterms:modified xsi:type="dcterms:W3CDTF">2025-06-03T11:14:15Z</dcterms:modified>
</cp:coreProperties>
</file>

<file path=docProps/thumbnail.jpeg>
</file>